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5" r:id="rId3"/>
    <p:sldId id="291" r:id="rId4"/>
    <p:sldId id="293" r:id="rId5"/>
    <p:sldId id="294" r:id="rId6"/>
    <p:sldId id="295" r:id="rId7"/>
    <p:sldId id="303" r:id="rId8"/>
    <p:sldId id="304" r:id="rId9"/>
    <p:sldId id="272" r:id="rId10"/>
    <p:sldId id="258" r:id="rId11"/>
    <p:sldId id="257" r:id="rId12"/>
    <p:sldId id="259" r:id="rId13"/>
    <p:sldId id="260" r:id="rId14"/>
    <p:sldId id="261" r:id="rId15"/>
    <p:sldId id="262" r:id="rId16"/>
    <p:sldId id="263" r:id="rId17"/>
    <p:sldId id="264" r:id="rId18"/>
    <p:sldId id="273" r:id="rId19"/>
    <p:sldId id="271" r:id="rId20"/>
    <p:sldId id="267" r:id="rId21"/>
    <p:sldId id="290" r:id="rId22"/>
    <p:sldId id="266" r:id="rId23"/>
    <p:sldId id="274" r:id="rId24"/>
    <p:sldId id="269" r:id="rId25"/>
    <p:sldId id="270" r:id="rId26"/>
    <p:sldId id="296" r:id="rId27"/>
    <p:sldId id="276" r:id="rId28"/>
    <p:sldId id="277" r:id="rId29"/>
    <p:sldId id="286" r:id="rId30"/>
    <p:sldId id="279" r:id="rId31"/>
    <p:sldId id="287" r:id="rId32"/>
    <p:sldId id="281" r:id="rId33"/>
    <p:sldId id="288" r:id="rId34"/>
    <p:sldId id="283" r:id="rId35"/>
    <p:sldId id="289" r:id="rId36"/>
    <p:sldId id="284" r:id="rId37"/>
    <p:sldId id="275" r:id="rId38"/>
    <p:sldId id="285" r:id="rId39"/>
    <p:sldId id="278" r:id="rId40"/>
    <p:sldId id="297" r:id="rId41"/>
    <p:sldId id="298" r:id="rId42"/>
    <p:sldId id="299" r:id="rId43"/>
    <p:sldId id="301" r:id="rId44"/>
    <p:sldId id="300" r:id="rId45"/>
    <p:sldId id="307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6398419B-90B7-4769-AE47-B0DC44D72D17}">
          <p14:sldIdLst>
            <p14:sldId id="256"/>
            <p14:sldId id="305"/>
          </p14:sldIdLst>
        </p14:section>
        <p14:section name="Bruce - Database" id="{C9D05CF5-7F55-47FF-959E-4738FDCCF726}">
          <p14:sldIdLst>
            <p14:sldId id="291"/>
            <p14:sldId id="293"/>
            <p14:sldId id="294"/>
            <p14:sldId id="295"/>
            <p14:sldId id="303"/>
            <p14:sldId id="304"/>
          </p14:sldIdLst>
        </p14:section>
        <p14:section name="Lenny - Frame" id="{1AF49F1B-DD8A-4045-A87F-9CCED724E3FE}">
          <p14:sldIdLst>
            <p14:sldId id="272"/>
            <p14:sldId id="258"/>
            <p14:sldId id="257"/>
            <p14:sldId id="259"/>
            <p14:sldId id="260"/>
            <p14:sldId id="261"/>
            <p14:sldId id="262"/>
            <p14:sldId id="263"/>
            <p14:sldId id="264"/>
          </p14:sldIdLst>
        </p14:section>
        <p14:section name="Shrek - Get and Put" id="{925CC07A-CEE1-4122-9744-13425335BEEF}">
          <p14:sldIdLst>
            <p14:sldId id="273"/>
            <p14:sldId id="271"/>
            <p14:sldId id="267"/>
            <p14:sldId id="290"/>
            <p14:sldId id="266"/>
            <p14:sldId id="274"/>
            <p14:sldId id="269"/>
            <p14:sldId id="270"/>
          </p14:sldIdLst>
        </p14:section>
        <p14:section name="Sean - Remaining Function" id="{88B51743-FC3A-4B06-A781-EC671CFE62E0}">
          <p14:sldIdLst>
            <p14:sldId id="296"/>
            <p14:sldId id="276"/>
            <p14:sldId id="277"/>
            <p14:sldId id="286"/>
            <p14:sldId id="279"/>
            <p14:sldId id="287"/>
            <p14:sldId id="281"/>
            <p14:sldId id="288"/>
            <p14:sldId id="283"/>
            <p14:sldId id="289"/>
            <p14:sldId id="284"/>
            <p14:sldId id="275"/>
            <p14:sldId id="285"/>
          </p14:sldIdLst>
        </p14:section>
        <p14:section name="Lee - listFrame" id="{E4AB87D4-DE91-4105-9D30-95AE509139D5}">
          <p14:sldIdLst>
            <p14:sldId id="278"/>
            <p14:sldId id="297"/>
            <p14:sldId id="298"/>
            <p14:sldId id="299"/>
            <p14:sldId id="301"/>
            <p14:sldId id="300"/>
          </p14:sldIdLst>
        </p14:section>
        <p14:section name="End" id="{55851AD4-3A15-4D09-95BD-7B10E2A05806}">
          <p14:sldIdLst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AD0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FC648C-9F7E-43DE-AED0-93DC0332A01C}" v="191" dt="2019-12-07T03:18:22.2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8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楼 可嘉" userId="9c638b246cc1189f" providerId="LiveId" clId="{52FC648C-9F7E-43DE-AED0-93DC0332A01C}"/>
    <pc:docChg chg="undo custSel mod addSld delSld modSld sldOrd modSection">
      <pc:chgData name="楼 可嘉" userId="9c638b246cc1189f" providerId="LiveId" clId="{52FC648C-9F7E-43DE-AED0-93DC0332A01C}" dt="2019-12-07T03:18:22.277" v="3127"/>
      <pc:docMkLst>
        <pc:docMk/>
      </pc:docMkLst>
      <pc:sldChg chg="addSp delSp modSp modTransition">
        <pc:chgData name="楼 可嘉" userId="9c638b246cc1189f" providerId="LiveId" clId="{52FC648C-9F7E-43DE-AED0-93DC0332A01C}" dt="2019-12-07T03:17:58.252" v="3126" actId="2711"/>
        <pc:sldMkLst>
          <pc:docMk/>
          <pc:sldMk cId="3175583977" sldId="256"/>
        </pc:sldMkLst>
        <pc:spChg chg="mod">
          <ac:chgData name="楼 可嘉" userId="9c638b246cc1189f" providerId="LiveId" clId="{52FC648C-9F7E-43DE-AED0-93DC0332A01C}" dt="2019-12-07T03:17:54.875" v="3125" actId="2711"/>
          <ac:spMkLst>
            <pc:docMk/>
            <pc:sldMk cId="3175583977" sldId="256"/>
            <ac:spMk id="2" creationId="{40448421-47BF-40CD-840A-0DDF6E8B2410}"/>
          </ac:spMkLst>
        </pc:spChg>
        <pc:spChg chg="mod">
          <ac:chgData name="楼 可嘉" userId="9c638b246cc1189f" providerId="LiveId" clId="{52FC648C-9F7E-43DE-AED0-93DC0332A01C}" dt="2019-12-07T03:17:58.252" v="3126" actId="2711"/>
          <ac:spMkLst>
            <pc:docMk/>
            <pc:sldMk cId="3175583977" sldId="256"/>
            <ac:spMk id="3" creationId="{E96BCA25-C4EC-4A07-B0C9-7AEADB17B8FE}"/>
          </ac:spMkLst>
        </pc:spChg>
        <pc:spChg chg="add">
          <ac:chgData name="楼 可嘉" userId="9c638b246cc1189f" providerId="LiveId" clId="{52FC648C-9F7E-43DE-AED0-93DC0332A01C}" dt="2019-12-05T04:22:31.604" v="791"/>
          <ac:spMkLst>
            <pc:docMk/>
            <pc:sldMk cId="3175583977" sldId="256"/>
            <ac:spMk id="5" creationId="{047A50E4-8407-4194-823F-46694CF3522C}"/>
          </ac:spMkLst>
        </pc:spChg>
        <pc:spChg chg="add del">
          <ac:chgData name="楼 可嘉" userId="9c638b246cc1189f" providerId="LiveId" clId="{52FC648C-9F7E-43DE-AED0-93DC0332A01C}" dt="2019-12-06T14:00:35.115" v="2962" actId="478"/>
          <ac:spMkLst>
            <pc:docMk/>
            <pc:sldMk cId="3175583977" sldId="256"/>
            <ac:spMk id="6" creationId="{F969B971-393E-40E3-8F1E-6C065654C5EC}"/>
          </ac:spMkLst>
        </pc:spChg>
      </pc:sldChg>
      <pc:sldChg chg="addSp modSp modTransition">
        <pc:chgData name="楼 可嘉" userId="9c638b246cc1189f" providerId="LiveId" clId="{52FC648C-9F7E-43DE-AED0-93DC0332A01C}" dt="2019-12-07T03:09:11.523" v="3004" actId="2711"/>
        <pc:sldMkLst>
          <pc:docMk/>
          <pc:sldMk cId="514549441" sldId="257"/>
        </pc:sldMkLst>
        <pc:spChg chg="mod">
          <ac:chgData name="楼 可嘉" userId="9c638b246cc1189f" providerId="LiveId" clId="{52FC648C-9F7E-43DE-AED0-93DC0332A01C}" dt="2019-12-07T03:08:54.743" v="3003" actId="2711"/>
          <ac:spMkLst>
            <pc:docMk/>
            <pc:sldMk cId="514549441" sldId="257"/>
            <ac:spMk id="2" creationId="{138EEDC8-A684-47C8-BAAF-0D088FF35397}"/>
          </ac:spMkLst>
        </pc:spChg>
        <pc:spChg chg="mod">
          <ac:chgData name="楼 可嘉" userId="9c638b246cc1189f" providerId="LiveId" clId="{52FC648C-9F7E-43DE-AED0-93DC0332A01C}" dt="2019-12-07T03:09:11.523" v="3004" actId="2711"/>
          <ac:spMkLst>
            <pc:docMk/>
            <pc:sldMk cId="514549441" sldId="257"/>
            <ac:spMk id="10" creationId="{2F7B520D-A451-4CFA-B043-B3700FB71BB3}"/>
          </ac:spMkLst>
        </pc:spChg>
        <pc:spChg chg="add">
          <ac:chgData name="楼 可嘉" userId="9c638b246cc1189f" providerId="LiveId" clId="{52FC648C-9F7E-43DE-AED0-93DC0332A01C}" dt="2019-12-05T04:22:28.598" v="789"/>
          <ac:spMkLst>
            <pc:docMk/>
            <pc:sldMk cId="514549441" sldId="257"/>
            <ac:spMk id="26" creationId="{DA450F09-80B5-4911-9B78-2433F1837F69}"/>
          </ac:spMkLst>
        </pc:spChg>
      </pc:sldChg>
      <pc:sldChg chg="addSp delSp modSp modTransition">
        <pc:chgData name="楼 可嘉" userId="9c638b246cc1189f" providerId="LiveId" clId="{52FC648C-9F7E-43DE-AED0-93DC0332A01C}" dt="2019-12-07T03:08:44.899" v="3001" actId="2711"/>
        <pc:sldMkLst>
          <pc:docMk/>
          <pc:sldMk cId="2924471635" sldId="258"/>
        </pc:sldMkLst>
        <pc:spChg chg="mod">
          <ac:chgData name="楼 可嘉" userId="9c638b246cc1189f" providerId="LiveId" clId="{52FC648C-9F7E-43DE-AED0-93DC0332A01C}" dt="2019-12-07T03:08:44.899" v="3001" actId="2711"/>
          <ac:spMkLst>
            <pc:docMk/>
            <pc:sldMk cId="2924471635" sldId="258"/>
            <ac:spMk id="2" creationId="{138EEDC8-A684-47C8-BAAF-0D088FF35397}"/>
          </ac:spMkLst>
        </pc:spChg>
        <pc:spChg chg="add">
          <ac:chgData name="楼 可嘉" userId="9c638b246cc1189f" providerId="LiveId" clId="{52FC648C-9F7E-43DE-AED0-93DC0332A01C}" dt="2019-12-05T04:22:29.678" v="790"/>
          <ac:spMkLst>
            <pc:docMk/>
            <pc:sldMk cId="2924471635" sldId="258"/>
            <ac:spMk id="15" creationId="{E068C2B9-3E08-4A71-8314-5677E2E4B76F}"/>
          </ac:spMkLst>
        </pc:spChg>
        <pc:cxnChg chg="add del mod">
          <ac:chgData name="楼 可嘉" userId="9c638b246cc1189f" providerId="LiveId" clId="{52FC648C-9F7E-43DE-AED0-93DC0332A01C}" dt="2019-12-05T04:05:30.653" v="130" actId="11529"/>
          <ac:cxnSpMkLst>
            <pc:docMk/>
            <pc:sldMk cId="2924471635" sldId="258"/>
            <ac:cxnSpMk id="12" creationId="{0761B504-9AFC-413E-B863-23A4CF989E7D}"/>
          </ac:cxnSpMkLst>
        </pc:cxnChg>
      </pc:sldChg>
      <pc:sldChg chg="addSp delSp modSp modTransition">
        <pc:chgData name="楼 可嘉" userId="9c638b246cc1189f" providerId="LiveId" clId="{52FC648C-9F7E-43DE-AED0-93DC0332A01C}" dt="2019-12-06T13:57:09.432" v="2867"/>
        <pc:sldMkLst>
          <pc:docMk/>
          <pc:sldMk cId="1221264372" sldId="259"/>
        </pc:sldMkLst>
        <pc:spChg chg="mod">
          <ac:chgData name="楼 可嘉" userId="9c638b246cc1189f" providerId="LiveId" clId="{52FC648C-9F7E-43DE-AED0-93DC0332A01C}" dt="2019-12-05T04:08:16.457" v="179" actId="2710"/>
          <ac:spMkLst>
            <pc:docMk/>
            <pc:sldMk cId="1221264372" sldId="259"/>
            <ac:spMk id="2" creationId="{436B2B96-B927-4CEC-A548-4E7D516198FC}"/>
          </ac:spMkLst>
        </pc:spChg>
        <pc:spChg chg="add del mod">
          <ac:chgData name="楼 可嘉" userId="9c638b246cc1189f" providerId="LiveId" clId="{52FC648C-9F7E-43DE-AED0-93DC0332A01C}" dt="2019-12-05T04:06:21.127" v="133"/>
          <ac:spMkLst>
            <pc:docMk/>
            <pc:sldMk cId="1221264372" sldId="259"/>
            <ac:spMk id="6" creationId="{7E171451-18D7-4531-8A10-89AD6319447A}"/>
          </ac:spMkLst>
        </pc:spChg>
        <pc:spChg chg="add">
          <ac:chgData name="楼 可嘉" userId="9c638b246cc1189f" providerId="LiveId" clId="{52FC648C-9F7E-43DE-AED0-93DC0332A01C}" dt="2019-12-05T04:22:27.394" v="788"/>
          <ac:spMkLst>
            <pc:docMk/>
            <pc:sldMk cId="1221264372" sldId="259"/>
            <ac:spMk id="8" creationId="{0C82901C-0032-4C4F-BE4B-960C2BAF24C4}"/>
          </ac:spMkLst>
        </pc:spChg>
        <pc:picChg chg="del">
          <ac:chgData name="楼 可嘉" userId="9c638b246cc1189f" providerId="LiveId" clId="{52FC648C-9F7E-43DE-AED0-93DC0332A01C}" dt="2019-12-05T04:05:58.257" v="132" actId="478"/>
          <ac:picMkLst>
            <pc:docMk/>
            <pc:sldMk cId="1221264372" sldId="259"/>
            <ac:picMk id="4" creationId="{44DA7595-3824-4EFE-85DE-B613C08B060C}"/>
          </ac:picMkLst>
        </pc:picChg>
        <pc:picChg chg="add mod">
          <ac:chgData name="楼 可嘉" userId="9c638b246cc1189f" providerId="LiveId" clId="{52FC648C-9F7E-43DE-AED0-93DC0332A01C}" dt="2019-12-05T04:06:24.249" v="135" actId="14100"/>
          <ac:picMkLst>
            <pc:docMk/>
            <pc:sldMk cId="1221264372" sldId="259"/>
            <ac:picMk id="7" creationId="{30932A17-08DE-47A1-895B-E4C99C3C649B}"/>
          </ac:picMkLst>
        </pc:picChg>
      </pc:sldChg>
      <pc:sldChg chg="addSp modSp modTransition">
        <pc:chgData name="楼 可嘉" userId="9c638b246cc1189f" providerId="LiveId" clId="{52FC648C-9F7E-43DE-AED0-93DC0332A01C}" dt="2019-12-06T13:57:09.432" v="2867"/>
        <pc:sldMkLst>
          <pc:docMk/>
          <pc:sldMk cId="4066045299" sldId="260"/>
        </pc:sldMkLst>
        <pc:spChg chg="mod">
          <ac:chgData name="楼 可嘉" userId="9c638b246cc1189f" providerId="LiveId" clId="{52FC648C-9F7E-43DE-AED0-93DC0332A01C}" dt="2019-12-05T04:09:24.275" v="238" actId="403"/>
          <ac:spMkLst>
            <pc:docMk/>
            <pc:sldMk cId="4066045299" sldId="260"/>
            <ac:spMk id="2" creationId="{231555B4-5E2E-48EB-BD32-07DAA9720902}"/>
          </ac:spMkLst>
        </pc:spChg>
        <pc:spChg chg="add">
          <ac:chgData name="楼 可嘉" userId="9c638b246cc1189f" providerId="LiveId" clId="{52FC648C-9F7E-43DE-AED0-93DC0332A01C}" dt="2019-12-05T04:22:26.554" v="787"/>
          <ac:spMkLst>
            <pc:docMk/>
            <pc:sldMk cId="4066045299" sldId="260"/>
            <ac:spMk id="5" creationId="{41013038-B79E-4BAE-9048-66206415E58A}"/>
          </ac:spMkLst>
        </pc:spChg>
        <pc:picChg chg="mod">
          <ac:chgData name="楼 可嘉" userId="9c638b246cc1189f" providerId="LiveId" clId="{52FC648C-9F7E-43DE-AED0-93DC0332A01C}" dt="2019-12-05T04:14:52.157" v="565" actId="1076"/>
          <ac:picMkLst>
            <pc:docMk/>
            <pc:sldMk cId="4066045299" sldId="260"/>
            <ac:picMk id="4" creationId="{723DE2F1-36E8-4907-9BA4-439320E2BF9B}"/>
          </ac:picMkLst>
        </pc:picChg>
      </pc:sldChg>
      <pc:sldChg chg="addSp modSp modTransition">
        <pc:chgData name="楼 可嘉" userId="9c638b246cc1189f" providerId="LiveId" clId="{52FC648C-9F7E-43DE-AED0-93DC0332A01C}" dt="2019-12-06T13:57:09.432" v="2867"/>
        <pc:sldMkLst>
          <pc:docMk/>
          <pc:sldMk cId="4024773040" sldId="261"/>
        </pc:sldMkLst>
        <pc:spChg chg="mod">
          <ac:chgData name="楼 可嘉" userId="9c638b246cc1189f" providerId="LiveId" clId="{52FC648C-9F7E-43DE-AED0-93DC0332A01C}" dt="2019-12-05T04:09:58.789" v="269" actId="2710"/>
          <ac:spMkLst>
            <pc:docMk/>
            <pc:sldMk cId="4024773040" sldId="261"/>
            <ac:spMk id="2" creationId="{E8C645E7-C9DE-4EF8-8D4B-1C0501D73003}"/>
          </ac:spMkLst>
        </pc:spChg>
        <pc:spChg chg="add">
          <ac:chgData name="楼 可嘉" userId="9c638b246cc1189f" providerId="LiveId" clId="{52FC648C-9F7E-43DE-AED0-93DC0332A01C}" dt="2019-12-05T04:22:25.553" v="786"/>
          <ac:spMkLst>
            <pc:docMk/>
            <pc:sldMk cId="4024773040" sldId="261"/>
            <ac:spMk id="5" creationId="{4830798A-4CE6-4D61-A47D-E98B109FE3A1}"/>
          </ac:spMkLst>
        </pc:spChg>
      </pc:sldChg>
      <pc:sldChg chg="addSp modSp modTransition">
        <pc:chgData name="楼 可嘉" userId="9c638b246cc1189f" providerId="LiveId" clId="{52FC648C-9F7E-43DE-AED0-93DC0332A01C}" dt="2019-12-07T03:10:08.320" v="3008" actId="2711"/>
        <pc:sldMkLst>
          <pc:docMk/>
          <pc:sldMk cId="47982867" sldId="262"/>
        </pc:sldMkLst>
        <pc:spChg chg="mod">
          <ac:chgData name="楼 可嘉" userId="9c638b246cc1189f" providerId="LiveId" clId="{52FC648C-9F7E-43DE-AED0-93DC0332A01C}" dt="2019-12-07T03:10:08.320" v="3008" actId="2711"/>
          <ac:spMkLst>
            <pc:docMk/>
            <pc:sldMk cId="47982867" sldId="262"/>
            <ac:spMk id="2" creationId="{47E47921-4971-475F-A1E6-C03A604702DC}"/>
          </ac:spMkLst>
        </pc:spChg>
        <pc:spChg chg="add">
          <ac:chgData name="楼 可嘉" userId="9c638b246cc1189f" providerId="LiveId" clId="{52FC648C-9F7E-43DE-AED0-93DC0332A01C}" dt="2019-12-05T04:22:24.583" v="785"/>
          <ac:spMkLst>
            <pc:docMk/>
            <pc:sldMk cId="47982867" sldId="262"/>
            <ac:spMk id="5" creationId="{F6F43C6D-972F-48D8-A47A-B56C455CF5DC}"/>
          </ac:spMkLst>
        </pc:spChg>
        <pc:picChg chg="mod">
          <ac:chgData name="楼 可嘉" userId="9c638b246cc1189f" providerId="LiveId" clId="{52FC648C-9F7E-43DE-AED0-93DC0332A01C}" dt="2019-12-05T04:10:51.819" v="311" actId="1076"/>
          <ac:picMkLst>
            <pc:docMk/>
            <pc:sldMk cId="47982867" sldId="262"/>
            <ac:picMk id="4" creationId="{59413CF6-4C76-4E2D-84FA-4B98829CA0DE}"/>
          </ac:picMkLst>
        </pc:picChg>
      </pc:sldChg>
      <pc:sldChg chg="addSp modSp modTransition">
        <pc:chgData name="楼 可嘉" userId="9c638b246cc1189f" providerId="LiveId" clId="{52FC648C-9F7E-43DE-AED0-93DC0332A01C}" dt="2019-12-06T13:57:09.432" v="2867"/>
        <pc:sldMkLst>
          <pc:docMk/>
          <pc:sldMk cId="132496690" sldId="263"/>
        </pc:sldMkLst>
        <pc:spChg chg="mod">
          <ac:chgData name="楼 可嘉" userId="9c638b246cc1189f" providerId="LiveId" clId="{52FC648C-9F7E-43DE-AED0-93DC0332A01C}" dt="2019-12-05T04:11:41.804" v="393" actId="1076"/>
          <ac:spMkLst>
            <pc:docMk/>
            <pc:sldMk cId="132496690" sldId="263"/>
            <ac:spMk id="2" creationId="{48085AA4-867E-45B3-91FD-0E50CE442C3C}"/>
          </ac:spMkLst>
        </pc:spChg>
        <pc:spChg chg="add">
          <ac:chgData name="楼 可嘉" userId="9c638b246cc1189f" providerId="LiveId" clId="{52FC648C-9F7E-43DE-AED0-93DC0332A01C}" dt="2019-12-05T04:22:23.787" v="784"/>
          <ac:spMkLst>
            <pc:docMk/>
            <pc:sldMk cId="132496690" sldId="263"/>
            <ac:spMk id="5" creationId="{F2524A9D-6AEE-41DF-A6BA-9C0C836493F3}"/>
          </ac:spMkLst>
        </pc:spChg>
        <pc:picChg chg="mod">
          <ac:chgData name="楼 可嘉" userId="9c638b246cc1189f" providerId="LiveId" clId="{52FC648C-9F7E-43DE-AED0-93DC0332A01C}" dt="2019-12-05T04:11:40.128" v="391" actId="1076"/>
          <ac:picMkLst>
            <pc:docMk/>
            <pc:sldMk cId="132496690" sldId="263"/>
            <ac:picMk id="4" creationId="{2976C2A1-2032-46BE-A816-F0C4C20C8ABB}"/>
          </ac:picMkLst>
        </pc:picChg>
      </pc:sldChg>
      <pc:sldChg chg="addSp delSp modSp modTransition">
        <pc:chgData name="楼 可嘉" userId="9c638b246cc1189f" providerId="LiveId" clId="{52FC648C-9F7E-43DE-AED0-93DC0332A01C}" dt="2019-12-07T03:09:27.397" v="3005" actId="2711"/>
        <pc:sldMkLst>
          <pc:docMk/>
          <pc:sldMk cId="1570703425" sldId="264"/>
        </pc:sldMkLst>
        <pc:spChg chg="mod">
          <ac:chgData name="楼 可嘉" userId="9c638b246cc1189f" providerId="LiveId" clId="{52FC648C-9F7E-43DE-AED0-93DC0332A01C}" dt="2019-12-07T03:09:27.397" v="3005" actId="2711"/>
          <ac:spMkLst>
            <pc:docMk/>
            <pc:sldMk cId="1570703425" sldId="264"/>
            <ac:spMk id="2" creationId="{00B10526-69A0-41C7-BEE6-0166B031EEA9}"/>
          </ac:spMkLst>
        </pc:spChg>
        <pc:spChg chg="del">
          <ac:chgData name="楼 可嘉" userId="9c638b246cc1189f" providerId="LiveId" clId="{52FC648C-9F7E-43DE-AED0-93DC0332A01C}" dt="2019-12-05T04:00:13.031" v="0"/>
          <ac:spMkLst>
            <pc:docMk/>
            <pc:sldMk cId="1570703425" sldId="264"/>
            <ac:spMk id="3" creationId="{1CB96A9C-1CC3-4912-B893-E2A8042769B0}"/>
          </ac:spMkLst>
        </pc:spChg>
        <pc:spChg chg="add">
          <ac:chgData name="楼 可嘉" userId="9c638b246cc1189f" providerId="LiveId" clId="{52FC648C-9F7E-43DE-AED0-93DC0332A01C}" dt="2019-12-05T04:22:22.386" v="783"/>
          <ac:spMkLst>
            <pc:docMk/>
            <pc:sldMk cId="1570703425" sldId="264"/>
            <ac:spMk id="5" creationId="{9CA32C4F-9159-46E8-B623-61D408C47EC9}"/>
          </ac:spMkLst>
        </pc:spChg>
        <pc:picChg chg="add mod">
          <ac:chgData name="楼 可嘉" userId="9c638b246cc1189f" providerId="LiveId" clId="{52FC648C-9F7E-43DE-AED0-93DC0332A01C}" dt="2019-12-05T04:00:21.174" v="4" actId="14100"/>
          <ac:picMkLst>
            <pc:docMk/>
            <pc:sldMk cId="1570703425" sldId="264"/>
            <ac:picMk id="4" creationId="{6A2BED06-AAAB-4534-A86C-B4105872253F}"/>
          </ac:picMkLst>
        </pc:picChg>
      </pc:sldChg>
      <pc:sldChg chg="addSp delSp modSp add del">
        <pc:chgData name="楼 可嘉" userId="9c638b246cc1189f" providerId="LiveId" clId="{52FC648C-9F7E-43DE-AED0-93DC0332A01C}" dt="2019-12-05T04:32:46.602" v="963" actId="2696"/>
        <pc:sldMkLst>
          <pc:docMk/>
          <pc:sldMk cId="2683161897" sldId="265"/>
        </pc:sldMkLst>
        <pc:spChg chg="mod">
          <ac:chgData name="楼 可嘉" userId="9c638b246cc1189f" providerId="LiveId" clId="{52FC648C-9F7E-43DE-AED0-93DC0332A01C}" dt="2019-12-05T04:16:23.093" v="659" actId="404"/>
          <ac:spMkLst>
            <pc:docMk/>
            <pc:sldMk cId="2683161897" sldId="265"/>
            <ac:spMk id="2" creationId="{4760A3A0-F8EA-4FC6-ACED-72FEE3C4EF64}"/>
          </ac:spMkLst>
        </pc:spChg>
        <pc:spChg chg="del">
          <ac:chgData name="楼 可嘉" userId="9c638b246cc1189f" providerId="LiveId" clId="{52FC648C-9F7E-43DE-AED0-93DC0332A01C}" dt="2019-12-05T04:04:29.703" v="29"/>
          <ac:spMkLst>
            <pc:docMk/>
            <pc:sldMk cId="2683161897" sldId="265"/>
            <ac:spMk id="3" creationId="{26400106-BFFD-416E-B423-B498C96EA1F9}"/>
          </ac:spMkLst>
        </pc:spChg>
        <pc:spChg chg="add del mod">
          <ac:chgData name="楼 可嘉" userId="9c638b246cc1189f" providerId="LiveId" clId="{52FC648C-9F7E-43DE-AED0-93DC0332A01C}" dt="2019-12-05T04:18:27.598" v="728" actId="478"/>
          <ac:spMkLst>
            <pc:docMk/>
            <pc:sldMk cId="2683161897" sldId="265"/>
            <ac:spMk id="9" creationId="{E1BCCE73-1DBB-4D0A-87AB-630A01F91EEE}"/>
          </ac:spMkLst>
        </pc:spChg>
        <pc:spChg chg="add del mod">
          <ac:chgData name="楼 可嘉" userId="9c638b246cc1189f" providerId="LiveId" clId="{52FC648C-9F7E-43DE-AED0-93DC0332A01C}" dt="2019-12-05T04:18:32.611" v="731"/>
          <ac:spMkLst>
            <pc:docMk/>
            <pc:sldMk cId="2683161897" sldId="265"/>
            <ac:spMk id="11" creationId="{544EAE56-C912-458B-8DEE-BA504A6309DF}"/>
          </ac:spMkLst>
        </pc:spChg>
        <pc:spChg chg="add">
          <ac:chgData name="楼 可嘉" userId="9c638b246cc1189f" providerId="LiveId" clId="{52FC648C-9F7E-43DE-AED0-93DC0332A01C}" dt="2019-12-05T04:22:21.718" v="782"/>
          <ac:spMkLst>
            <pc:docMk/>
            <pc:sldMk cId="2683161897" sldId="265"/>
            <ac:spMk id="13" creationId="{87C82AC6-0703-4AE9-A66A-34D54914A9DE}"/>
          </ac:spMkLst>
        </pc:spChg>
        <pc:picChg chg="add del mod">
          <ac:chgData name="楼 可嘉" userId="9c638b246cc1189f" providerId="LiveId" clId="{52FC648C-9F7E-43DE-AED0-93DC0332A01C}" dt="2019-12-05T04:18:28.875" v="729" actId="478"/>
          <ac:picMkLst>
            <pc:docMk/>
            <pc:sldMk cId="2683161897" sldId="265"/>
            <ac:picMk id="5" creationId="{97556576-E45E-49F6-AA2E-2E3F5BB6341E}"/>
          </ac:picMkLst>
        </pc:picChg>
        <pc:picChg chg="add del mod">
          <ac:chgData name="楼 可嘉" userId="9c638b246cc1189f" providerId="LiveId" clId="{52FC648C-9F7E-43DE-AED0-93DC0332A01C}" dt="2019-12-05T04:04:40.529" v="124"/>
          <ac:picMkLst>
            <pc:docMk/>
            <pc:sldMk cId="2683161897" sldId="265"/>
            <ac:picMk id="7" creationId="{FDD937E9-E548-4D1B-9CD6-86019129DC7E}"/>
          </ac:picMkLst>
        </pc:picChg>
        <pc:picChg chg="add del mod">
          <ac:chgData name="楼 可嘉" userId="9c638b246cc1189f" providerId="LiveId" clId="{52FC648C-9F7E-43DE-AED0-93DC0332A01C}" dt="2019-12-05T04:18:31.549" v="730"/>
          <ac:picMkLst>
            <pc:docMk/>
            <pc:sldMk cId="2683161897" sldId="265"/>
            <ac:picMk id="8" creationId="{E0EEF6B0-783D-4673-9FB7-352F4EC5B3C3}"/>
          </ac:picMkLst>
        </pc:picChg>
        <pc:picChg chg="add mod">
          <ac:chgData name="楼 可嘉" userId="9c638b246cc1189f" providerId="LiveId" clId="{52FC648C-9F7E-43DE-AED0-93DC0332A01C}" dt="2019-12-05T04:18:42.412" v="735" actId="1076"/>
          <ac:picMkLst>
            <pc:docMk/>
            <pc:sldMk cId="2683161897" sldId="265"/>
            <ac:picMk id="12" creationId="{159D6C8D-75C3-4EA1-A090-4B343967E6CA}"/>
          </ac:picMkLst>
        </pc:picChg>
      </pc:sldChg>
      <pc:sldChg chg="addSp delSp modSp add ord modTransition">
        <pc:chgData name="楼 可嘉" userId="9c638b246cc1189f" providerId="LiveId" clId="{52FC648C-9F7E-43DE-AED0-93DC0332A01C}" dt="2019-12-07T03:11:10" v="3013" actId="2711"/>
        <pc:sldMkLst>
          <pc:docMk/>
          <pc:sldMk cId="15825212" sldId="266"/>
        </pc:sldMkLst>
        <pc:spChg chg="mod">
          <ac:chgData name="楼 可嘉" userId="9c638b246cc1189f" providerId="LiveId" clId="{52FC648C-9F7E-43DE-AED0-93DC0332A01C}" dt="2019-12-07T03:11:10" v="3013" actId="2711"/>
          <ac:spMkLst>
            <pc:docMk/>
            <pc:sldMk cId="15825212" sldId="266"/>
            <ac:spMk id="2" creationId="{20AF29FA-BEE7-48E7-93DB-172A9E23A0D3}"/>
          </ac:spMkLst>
        </pc:spChg>
        <pc:spChg chg="del">
          <ac:chgData name="楼 可嘉" userId="9c638b246cc1189f" providerId="LiveId" clId="{52FC648C-9F7E-43DE-AED0-93DC0332A01C}" dt="2019-12-05T04:17:11.638" v="670"/>
          <ac:spMkLst>
            <pc:docMk/>
            <pc:sldMk cId="15825212" sldId="266"/>
            <ac:spMk id="3" creationId="{34C0157E-0BE1-4BA1-8888-5E9110E540A3}"/>
          </ac:spMkLst>
        </pc:spChg>
        <pc:spChg chg="add">
          <ac:chgData name="楼 可嘉" userId="9c638b246cc1189f" providerId="LiveId" clId="{52FC648C-9F7E-43DE-AED0-93DC0332A01C}" dt="2019-12-05T04:22:20.421" v="781"/>
          <ac:spMkLst>
            <pc:docMk/>
            <pc:sldMk cId="15825212" sldId="266"/>
            <ac:spMk id="5" creationId="{8DFC44B1-F934-43F2-A2BE-17A57177FB30}"/>
          </ac:spMkLst>
        </pc:spChg>
        <pc:picChg chg="add mod">
          <ac:chgData name="楼 可嘉" userId="9c638b246cc1189f" providerId="LiveId" clId="{52FC648C-9F7E-43DE-AED0-93DC0332A01C}" dt="2019-12-05T04:17:15.955" v="672" actId="14100"/>
          <ac:picMkLst>
            <pc:docMk/>
            <pc:sldMk cId="15825212" sldId="266"/>
            <ac:picMk id="4" creationId="{2F7A5C37-A96C-4B67-839F-1A7A7589C784}"/>
          </ac:picMkLst>
        </pc:picChg>
      </pc:sldChg>
      <pc:sldChg chg="addSp delSp modSp add modTransition">
        <pc:chgData name="楼 可嘉" userId="9c638b246cc1189f" providerId="LiveId" clId="{52FC648C-9F7E-43DE-AED0-93DC0332A01C}" dt="2019-12-07T03:10:53.718" v="3011" actId="2711"/>
        <pc:sldMkLst>
          <pc:docMk/>
          <pc:sldMk cId="4290416006" sldId="267"/>
        </pc:sldMkLst>
        <pc:spChg chg="mod">
          <ac:chgData name="楼 可嘉" userId="9c638b246cc1189f" providerId="LiveId" clId="{52FC648C-9F7E-43DE-AED0-93DC0332A01C}" dt="2019-12-07T03:10:53.718" v="3011" actId="2711"/>
          <ac:spMkLst>
            <pc:docMk/>
            <pc:sldMk cId="4290416006" sldId="267"/>
            <ac:spMk id="2" creationId="{B053AEAF-1827-4A96-8E19-424C9B3A13EB}"/>
          </ac:spMkLst>
        </pc:spChg>
        <pc:spChg chg="del">
          <ac:chgData name="楼 可嘉" userId="9c638b246cc1189f" providerId="LiveId" clId="{52FC648C-9F7E-43DE-AED0-93DC0332A01C}" dt="2019-12-05T04:24:30.538" v="792"/>
          <ac:spMkLst>
            <pc:docMk/>
            <pc:sldMk cId="4290416006" sldId="267"/>
            <ac:spMk id="3" creationId="{F9E10C95-ABA2-4411-BDB1-24FAFDDCC939}"/>
          </ac:spMkLst>
        </pc:spChg>
        <pc:spChg chg="add mod">
          <ac:chgData name="楼 可嘉" userId="9c638b246cc1189f" providerId="LiveId" clId="{52FC648C-9F7E-43DE-AED0-93DC0332A01C}" dt="2019-12-05T04:22:16.189" v="780" actId="1076"/>
          <ac:spMkLst>
            <pc:docMk/>
            <pc:sldMk cId="4290416006" sldId="267"/>
            <ac:spMk id="4" creationId="{825D2D85-0A1D-4247-81E1-E9971EB6E132}"/>
          </ac:spMkLst>
        </pc:spChg>
        <pc:spChg chg="add del mod">
          <ac:chgData name="楼 可嘉" userId="9c638b246cc1189f" providerId="LiveId" clId="{52FC648C-9F7E-43DE-AED0-93DC0332A01C}" dt="2019-12-05T04:43:28.173" v="1172"/>
          <ac:spMkLst>
            <pc:docMk/>
            <pc:sldMk cId="4290416006" sldId="267"/>
            <ac:spMk id="7" creationId="{29632980-037A-465E-8C54-F95F424DB2AD}"/>
          </ac:spMkLst>
        </pc:spChg>
        <pc:spChg chg="add del mod">
          <ac:chgData name="楼 可嘉" userId="9c638b246cc1189f" providerId="LiveId" clId="{52FC648C-9F7E-43DE-AED0-93DC0332A01C}" dt="2019-12-05T04:44:27.286" v="1211"/>
          <ac:spMkLst>
            <pc:docMk/>
            <pc:sldMk cId="4290416006" sldId="267"/>
            <ac:spMk id="11" creationId="{A36E4888-4152-4935-8A56-B9C52CD4DA39}"/>
          </ac:spMkLst>
        </pc:spChg>
        <pc:picChg chg="add del mod">
          <ac:chgData name="楼 可嘉" userId="9c638b246cc1189f" providerId="LiveId" clId="{52FC648C-9F7E-43DE-AED0-93DC0332A01C}" dt="2019-12-05T04:43:25.262" v="1169" actId="478"/>
          <ac:picMkLst>
            <pc:docMk/>
            <pc:sldMk cId="4290416006" sldId="267"/>
            <ac:picMk id="5" creationId="{58835A07-60AC-4EFF-BB26-9E76337A3F59}"/>
          </ac:picMkLst>
        </pc:picChg>
        <pc:picChg chg="add del">
          <ac:chgData name="楼 可嘉" userId="9c638b246cc1189f" providerId="LiveId" clId="{52FC648C-9F7E-43DE-AED0-93DC0332A01C}" dt="2019-12-05T04:43:26.948" v="1171"/>
          <ac:picMkLst>
            <pc:docMk/>
            <pc:sldMk cId="4290416006" sldId="267"/>
            <ac:picMk id="8" creationId="{CF4B87B2-3031-4FE0-BAE6-91B96B125CEB}"/>
          </ac:picMkLst>
        </pc:picChg>
        <pc:picChg chg="add del mod">
          <ac:chgData name="楼 可嘉" userId="9c638b246cc1189f" providerId="LiveId" clId="{52FC648C-9F7E-43DE-AED0-93DC0332A01C}" dt="2019-12-05T04:44:05.074" v="1210" actId="478"/>
          <ac:picMkLst>
            <pc:docMk/>
            <pc:sldMk cId="4290416006" sldId="267"/>
            <ac:picMk id="9" creationId="{674463D6-2A40-40DE-A0A1-A35FEDE963D9}"/>
          </ac:picMkLst>
        </pc:picChg>
        <pc:picChg chg="add mod">
          <ac:chgData name="楼 可嘉" userId="9c638b246cc1189f" providerId="LiveId" clId="{52FC648C-9F7E-43DE-AED0-93DC0332A01C}" dt="2019-12-05T04:44:34.850" v="1214" actId="1076"/>
          <ac:picMkLst>
            <pc:docMk/>
            <pc:sldMk cId="4290416006" sldId="267"/>
            <ac:picMk id="12" creationId="{2B8AB635-3F72-44EF-944B-2580FB8357EC}"/>
          </ac:picMkLst>
        </pc:picChg>
      </pc:sldChg>
      <pc:sldChg chg="add del">
        <pc:chgData name="楼 可嘉" userId="9c638b246cc1189f" providerId="LiveId" clId="{52FC648C-9F7E-43DE-AED0-93DC0332A01C}" dt="2019-12-05T04:26:30.339" v="866" actId="2696"/>
        <pc:sldMkLst>
          <pc:docMk/>
          <pc:sldMk cId="1956909668" sldId="268"/>
        </pc:sldMkLst>
      </pc:sldChg>
      <pc:sldChg chg="addSp delSp modSp add modTransition">
        <pc:chgData name="楼 可嘉" userId="9c638b246cc1189f" providerId="LiveId" clId="{52FC648C-9F7E-43DE-AED0-93DC0332A01C}" dt="2019-12-07T03:11:21.850" v="3015" actId="2711"/>
        <pc:sldMkLst>
          <pc:docMk/>
          <pc:sldMk cId="3647688252" sldId="269"/>
        </pc:sldMkLst>
        <pc:spChg chg="mod">
          <ac:chgData name="楼 可嘉" userId="9c638b246cc1189f" providerId="LiveId" clId="{52FC648C-9F7E-43DE-AED0-93DC0332A01C}" dt="2019-12-07T03:11:21.850" v="3015" actId="2711"/>
          <ac:spMkLst>
            <pc:docMk/>
            <pc:sldMk cId="3647688252" sldId="269"/>
            <ac:spMk id="2" creationId="{B053AEAF-1827-4A96-8E19-424C9B3A13EB}"/>
          </ac:spMkLst>
        </pc:spChg>
        <pc:spChg chg="add del mod">
          <ac:chgData name="楼 可嘉" userId="9c638b246cc1189f" providerId="LiveId" clId="{52FC648C-9F7E-43DE-AED0-93DC0332A01C}" dt="2019-12-05T04:27:28.455" v="883" actId="478"/>
          <ac:spMkLst>
            <pc:docMk/>
            <pc:sldMk cId="3647688252" sldId="269"/>
            <ac:spMk id="7" creationId="{B6F1FEE5-C456-47A9-95C5-83E694C51ACF}"/>
          </ac:spMkLst>
        </pc:spChg>
        <pc:picChg chg="add mod">
          <ac:chgData name="楼 可嘉" userId="9c638b246cc1189f" providerId="LiveId" clId="{52FC648C-9F7E-43DE-AED0-93DC0332A01C}" dt="2019-12-05T04:27:33.542" v="884" actId="1076"/>
          <ac:picMkLst>
            <pc:docMk/>
            <pc:sldMk cId="3647688252" sldId="269"/>
            <ac:picMk id="3" creationId="{776FA84A-A9CD-4246-A962-DE2AB1490C97}"/>
          </ac:picMkLst>
        </pc:picChg>
        <pc:picChg chg="del">
          <ac:chgData name="楼 可嘉" userId="9c638b246cc1189f" providerId="LiveId" clId="{52FC648C-9F7E-43DE-AED0-93DC0332A01C}" dt="2019-12-05T04:27:24.347" v="882" actId="478"/>
          <ac:picMkLst>
            <pc:docMk/>
            <pc:sldMk cId="3647688252" sldId="269"/>
            <ac:picMk id="5" creationId="{58835A07-60AC-4EFF-BB26-9E76337A3F59}"/>
          </ac:picMkLst>
        </pc:picChg>
      </pc:sldChg>
      <pc:sldChg chg="add del">
        <pc:chgData name="楼 可嘉" userId="9c638b246cc1189f" providerId="LiveId" clId="{52FC648C-9F7E-43DE-AED0-93DC0332A01C}" dt="2019-12-05T04:28:01.839" v="902" actId="2696"/>
        <pc:sldMkLst>
          <pc:docMk/>
          <pc:sldMk cId="530670150" sldId="270"/>
        </pc:sldMkLst>
      </pc:sldChg>
      <pc:sldChg chg="addSp delSp modSp add modTransition">
        <pc:chgData name="楼 可嘉" userId="9c638b246cc1189f" providerId="LiveId" clId="{52FC648C-9F7E-43DE-AED0-93DC0332A01C}" dt="2019-12-07T03:11:25.418" v="3016" actId="2711"/>
        <pc:sldMkLst>
          <pc:docMk/>
          <pc:sldMk cId="2162957217" sldId="270"/>
        </pc:sldMkLst>
        <pc:spChg chg="mod">
          <ac:chgData name="楼 可嘉" userId="9c638b246cc1189f" providerId="LiveId" clId="{52FC648C-9F7E-43DE-AED0-93DC0332A01C}" dt="2019-12-07T03:11:25.418" v="3016" actId="2711"/>
          <ac:spMkLst>
            <pc:docMk/>
            <pc:sldMk cId="2162957217" sldId="270"/>
            <ac:spMk id="2" creationId="{B053AEAF-1827-4A96-8E19-424C9B3A13EB}"/>
          </ac:spMkLst>
        </pc:spChg>
        <pc:picChg chg="del">
          <ac:chgData name="楼 可嘉" userId="9c638b246cc1189f" providerId="LiveId" clId="{52FC648C-9F7E-43DE-AED0-93DC0332A01C}" dt="2019-12-05T04:28:32.868" v="905" actId="478"/>
          <ac:picMkLst>
            <pc:docMk/>
            <pc:sldMk cId="2162957217" sldId="270"/>
            <ac:picMk id="3" creationId="{776FA84A-A9CD-4246-A962-DE2AB1490C97}"/>
          </ac:picMkLst>
        </pc:picChg>
        <pc:picChg chg="add mod">
          <ac:chgData name="楼 可嘉" userId="9c638b246cc1189f" providerId="LiveId" clId="{52FC648C-9F7E-43DE-AED0-93DC0332A01C}" dt="2019-12-05T04:28:38.893" v="954" actId="1036"/>
          <ac:picMkLst>
            <pc:docMk/>
            <pc:sldMk cId="2162957217" sldId="270"/>
            <ac:picMk id="5" creationId="{00C8F3D5-F29C-4611-A75D-65B2BF34440A}"/>
          </ac:picMkLst>
        </pc:picChg>
      </pc:sldChg>
      <pc:sldChg chg="add del">
        <pc:chgData name="楼 可嘉" userId="9c638b246cc1189f" providerId="LiveId" clId="{52FC648C-9F7E-43DE-AED0-93DC0332A01C}" dt="2019-12-05T04:33:51.175" v="968"/>
        <pc:sldMkLst>
          <pc:docMk/>
          <pc:sldMk cId="3339544353" sldId="271"/>
        </pc:sldMkLst>
      </pc:sldChg>
      <pc:sldChg chg="addSp delSp modSp add ord modTransition">
        <pc:chgData name="楼 可嘉" userId="9c638b246cc1189f" providerId="LiveId" clId="{52FC648C-9F7E-43DE-AED0-93DC0332A01C}" dt="2019-12-07T03:10:40.262" v="3009" actId="2711"/>
        <pc:sldMkLst>
          <pc:docMk/>
          <pc:sldMk cId="3657872959" sldId="271"/>
        </pc:sldMkLst>
        <pc:spChg chg="mod">
          <ac:chgData name="楼 可嘉" userId="9c638b246cc1189f" providerId="LiveId" clId="{52FC648C-9F7E-43DE-AED0-93DC0332A01C}" dt="2019-12-07T03:10:40.262" v="3009" actId="2711"/>
          <ac:spMkLst>
            <pc:docMk/>
            <pc:sldMk cId="3657872959" sldId="271"/>
            <ac:spMk id="2" creationId="{20AF29FA-BEE7-48E7-93DB-172A9E23A0D3}"/>
          </ac:spMkLst>
        </pc:spChg>
        <pc:spChg chg="add del mod">
          <ac:chgData name="楼 可嘉" userId="9c638b246cc1189f" providerId="LiveId" clId="{52FC648C-9F7E-43DE-AED0-93DC0332A01C}" dt="2019-12-05T04:34:32.890" v="972"/>
          <ac:spMkLst>
            <pc:docMk/>
            <pc:sldMk cId="3657872959" sldId="271"/>
            <ac:spMk id="6" creationId="{E6935D01-257B-4F46-B1D5-553AE6BAEFB7}"/>
          </ac:spMkLst>
        </pc:spChg>
        <pc:picChg chg="del">
          <ac:chgData name="楼 可嘉" userId="9c638b246cc1189f" providerId="LiveId" clId="{52FC648C-9F7E-43DE-AED0-93DC0332A01C}" dt="2019-12-05T04:34:31.821" v="971" actId="478"/>
          <ac:picMkLst>
            <pc:docMk/>
            <pc:sldMk cId="3657872959" sldId="271"/>
            <ac:picMk id="4" creationId="{2F7A5C37-A96C-4B67-839F-1A7A7589C784}"/>
          </ac:picMkLst>
        </pc:picChg>
        <pc:picChg chg="add mod">
          <ac:chgData name="楼 可嘉" userId="9c638b246cc1189f" providerId="LiveId" clId="{52FC648C-9F7E-43DE-AED0-93DC0332A01C}" dt="2019-12-05T04:36:36.283" v="1064" actId="1076"/>
          <ac:picMkLst>
            <pc:docMk/>
            <pc:sldMk cId="3657872959" sldId="271"/>
            <ac:picMk id="7" creationId="{8EAA9CFD-A748-48EC-8562-D22D20EA42CC}"/>
          </ac:picMkLst>
        </pc:picChg>
        <pc:picChg chg="add mod">
          <ac:chgData name="楼 可嘉" userId="9c638b246cc1189f" providerId="LiveId" clId="{52FC648C-9F7E-43DE-AED0-93DC0332A01C}" dt="2019-12-05T04:36:21.566" v="1060" actId="1076"/>
          <ac:picMkLst>
            <pc:docMk/>
            <pc:sldMk cId="3657872959" sldId="271"/>
            <ac:picMk id="8" creationId="{0645BADE-E99D-4924-A5F3-590DEE9B0186}"/>
          </ac:picMkLst>
        </pc:picChg>
      </pc:sldChg>
      <pc:sldChg chg="add del">
        <pc:chgData name="楼 可嘉" userId="9c638b246cc1189f" providerId="LiveId" clId="{52FC648C-9F7E-43DE-AED0-93DC0332A01C}" dt="2019-12-05T04:33:51.175" v="968"/>
        <pc:sldMkLst>
          <pc:docMk/>
          <pc:sldMk cId="233850142" sldId="272"/>
        </pc:sldMkLst>
      </pc:sldChg>
      <pc:sldChg chg="addSp delSp modSp add modTransition">
        <pc:chgData name="楼 可嘉" userId="9c638b246cc1189f" providerId="LiveId" clId="{52FC648C-9F7E-43DE-AED0-93DC0332A01C}" dt="2019-12-07T03:02:57.024" v="2964" actId="113"/>
        <pc:sldMkLst>
          <pc:docMk/>
          <pc:sldMk cId="1363115474" sldId="272"/>
        </pc:sldMkLst>
        <pc:spChg chg="del">
          <ac:chgData name="楼 可嘉" userId="9c638b246cc1189f" providerId="LiveId" clId="{52FC648C-9F7E-43DE-AED0-93DC0332A01C}" dt="2019-12-05T04:37:47.341" v="1105"/>
          <ac:spMkLst>
            <pc:docMk/>
            <pc:sldMk cId="1363115474" sldId="272"/>
            <ac:spMk id="2" creationId="{BA58F244-C661-45BC-950D-DF3527599BED}"/>
          </ac:spMkLst>
        </pc:spChg>
        <pc:spChg chg="del">
          <ac:chgData name="楼 可嘉" userId="9c638b246cc1189f" providerId="LiveId" clId="{52FC648C-9F7E-43DE-AED0-93DC0332A01C}" dt="2019-12-05T04:37:47.341" v="1105"/>
          <ac:spMkLst>
            <pc:docMk/>
            <pc:sldMk cId="1363115474" sldId="272"/>
            <ac:spMk id="3" creationId="{29C5E4A6-8722-4ED1-B95D-BE62CEBB9A88}"/>
          </ac:spMkLst>
        </pc:spChg>
        <pc:spChg chg="add mod">
          <ac:chgData name="楼 可嘉" userId="9c638b246cc1189f" providerId="LiveId" clId="{52FC648C-9F7E-43DE-AED0-93DC0332A01C}" dt="2019-12-07T03:02:57.024" v="2964" actId="113"/>
          <ac:spMkLst>
            <pc:docMk/>
            <pc:sldMk cId="1363115474" sldId="272"/>
            <ac:spMk id="4" creationId="{48F20C0C-29D3-4AB9-914C-F4E9DDAEF83A}"/>
          </ac:spMkLst>
        </pc:spChg>
        <pc:spChg chg="add mod">
          <ac:chgData name="楼 可嘉" userId="9c638b246cc1189f" providerId="LiveId" clId="{52FC648C-9F7E-43DE-AED0-93DC0332A01C}" dt="2019-12-05T08:40:10.267" v="1749" actId="20577"/>
          <ac:spMkLst>
            <pc:docMk/>
            <pc:sldMk cId="1363115474" sldId="272"/>
            <ac:spMk id="5" creationId="{BC18EE0B-C28E-49A3-854F-2EDB40DA0C23}"/>
          </ac:spMkLst>
        </pc:spChg>
        <pc:spChg chg="add">
          <ac:chgData name="楼 可嘉" userId="9c638b246cc1189f" providerId="LiveId" clId="{52FC648C-9F7E-43DE-AED0-93DC0332A01C}" dt="2019-12-05T04:41:17.312" v="1166"/>
          <ac:spMkLst>
            <pc:docMk/>
            <pc:sldMk cId="1363115474" sldId="272"/>
            <ac:spMk id="6" creationId="{0141DB1A-C8CA-4A74-897C-3D5E4010F362}"/>
          </ac:spMkLst>
        </pc:spChg>
      </pc:sldChg>
      <pc:sldChg chg="add del">
        <pc:chgData name="楼 可嘉" userId="9c638b246cc1189f" providerId="LiveId" clId="{52FC648C-9F7E-43DE-AED0-93DC0332A01C}" dt="2019-12-05T04:33:51.175" v="968"/>
        <pc:sldMkLst>
          <pc:docMk/>
          <pc:sldMk cId="156843114" sldId="273"/>
        </pc:sldMkLst>
      </pc:sldChg>
      <pc:sldChg chg="addSp delSp modSp add modTransition">
        <pc:chgData name="楼 可嘉" userId="9c638b246cc1189f" providerId="LiveId" clId="{52FC648C-9F7E-43DE-AED0-93DC0332A01C}" dt="2019-12-07T03:03:01.949" v="2965" actId="113"/>
        <pc:sldMkLst>
          <pc:docMk/>
          <pc:sldMk cId="1616164357" sldId="273"/>
        </pc:sldMkLst>
        <pc:spChg chg="del">
          <ac:chgData name="楼 可嘉" userId="9c638b246cc1189f" providerId="LiveId" clId="{52FC648C-9F7E-43DE-AED0-93DC0332A01C}" dt="2019-12-05T04:38:18.959" v="1132"/>
          <ac:spMkLst>
            <pc:docMk/>
            <pc:sldMk cId="1616164357" sldId="273"/>
            <ac:spMk id="2" creationId="{9BFAF170-538B-47D9-9651-1FEBDA4197D7}"/>
          </ac:spMkLst>
        </pc:spChg>
        <pc:spChg chg="del">
          <ac:chgData name="楼 可嘉" userId="9c638b246cc1189f" providerId="LiveId" clId="{52FC648C-9F7E-43DE-AED0-93DC0332A01C}" dt="2019-12-05T04:38:18.959" v="1132"/>
          <ac:spMkLst>
            <pc:docMk/>
            <pc:sldMk cId="1616164357" sldId="273"/>
            <ac:spMk id="3" creationId="{0F081FD2-ABEA-440D-94D2-8454AAC5DA2C}"/>
          </ac:spMkLst>
        </pc:spChg>
        <pc:spChg chg="add mod">
          <ac:chgData name="楼 可嘉" userId="9c638b246cc1189f" providerId="LiveId" clId="{52FC648C-9F7E-43DE-AED0-93DC0332A01C}" dt="2019-12-07T03:03:01.949" v="2965" actId="113"/>
          <ac:spMkLst>
            <pc:docMk/>
            <pc:sldMk cId="1616164357" sldId="273"/>
            <ac:spMk id="4" creationId="{C8174291-5649-4700-A135-B2F115871020}"/>
          </ac:spMkLst>
        </pc:spChg>
        <pc:spChg chg="add mod">
          <ac:chgData name="楼 可嘉" userId="9c638b246cc1189f" providerId="LiveId" clId="{52FC648C-9F7E-43DE-AED0-93DC0332A01C}" dt="2019-12-05T08:40:30.039" v="1773" actId="20577"/>
          <ac:spMkLst>
            <pc:docMk/>
            <pc:sldMk cId="1616164357" sldId="273"/>
            <ac:spMk id="5" creationId="{312001E9-08E7-42EF-A647-76E37A64D88A}"/>
          </ac:spMkLst>
        </pc:spChg>
        <pc:spChg chg="add">
          <ac:chgData name="楼 可嘉" userId="9c638b246cc1189f" providerId="LiveId" clId="{52FC648C-9F7E-43DE-AED0-93DC0332A01C}" dt="2019-12-05T04:41:19.597" v="1167"/>
          <ac:spMkLst>
            <pc:docMk/>
            <pc:sldMk cId="1616164357" sldId="273"/>
            <ac:spMk id="6" creationId="{72EA1446-4B57-4592-BAA9-D69AC5C8F9C9}"/>
          </ac:spMkLst>
        </pc:spChg>
      </pc:sldChg>
      <pc:sldChg chg="add del">
        <pc:chgData name="楼 可嘉" userId="9c638b246cc1189f" providerId="LiveId" clId="{52FC648C-9F7E-43DE-AED0-93DC0332A01C}" dt="2019-12-05T04:33:51.175" v="968"/>
        <pc:sldMkLst>
          <pc:docMk/>
          <pc:sldMk cId="1723000724" sldId="274"/>
        </pc:sldMkLst>
      </pc:sldChg>
      <pc:sldChg chg="modSp add modTransition">
        <pc:chgData name="楼 可嘉" userId="9c638b246cc1189f" providerId="LiveId" clId="{52FC648C-9F7E-43DE-AED0-93DC0332A01C}" dt="2019-12-07T03:11:16.969" v="3014" actId="2711"/>
        <pc:sldMkLst>
          <pc:docMk/>
          <pc:sldMk cId="2195969524" sldId="274"/>
        </pc:sldMkLst>
        <pc:spChg chg="mod">
          <ac:chgData name="楼 可嘉" userId="9c638b246cc1189f" providerId="LiveId" clId="{52FC648C-9F7E-43DE-AED0-93DC0332A01C}" dt="2019-12-07T03:11:16.969" v="3014" actId="2711"/>
          <ac:spMkLst>
            <pc:docMk/>
            <pc:sldMk cId="2195969524" sldId="274"/>
            <ac:spMk id="2" creationId="{B053AEAF-1827-4A96-8E19-424C9B3A13EB}"/>
          </ac:spMkLst>
        </pc:spChg>
      </pc:sldChg>
      <pc:sldChg chg="addSp delSp modSp add ord modTransition">
        <pc:chgData name="楼 可嘉" userId="9c638b246cc1189f" providerId="LiveId" clId="{52FC648C-9F7E-43DE-AED0-93DC0332A01C}" dt="2019-12-07T03:12:55.297" v="3029" actId="2711"/>
        <pc:sldMkLst>
          <pc:docMk/>
          <pc:sldMk cId="3491245648" sldId="275"/>
        </pc:sldMkLst>
        <pc:spChg chg="mod">
          <ac:chgData name="楼 可嘉" userId="9c638b246cc1189f" providerId="LiveId" clId="{52FC648C-9F7E-43DE-AED0-93DC0332A01C}" dt="2019-12-07T03:12:55.297" v="3029" actId="2711"/>
          <ac:spMkLst>
            <pc:docMk/>
            <pc:sldMk cId="3491245648" sldId="275"/>
            <ac:spMk id="2" creationId="{96FFA6BD-64B2-443E-8C88-101C400BBBB3}"/>
          </ac:spMkLst>
        </pc:spChg>
        <pc:spChg chg="del">
          <ac:chgData name="楼 可嘉" userId="9c638b246cc1189f" providerId="LiveId" clId="{52FC648C-9F7E-43DE-AED0-93DC0332A01C}" dt="2019-12-05T07:57:43.978" v="1218"/>
          <ac:spMkLst>
            <pc:docMk/>
            <pc:sldMk cId="3491245648" sldId="275"/>
            <ac:spMk id="3" creationId="{EAF214D4-9F14-409D-877C-46F10C50949B}"/>
          </ac:spMkLst>
        </pc:spChg>
        <pc:spChg chg="add">
          <ac:chgData name="楼 可嘉" userId="9c638b246cc1189f" providerId="LiveId" clId="{52FC648C-9F7E-43DE-AED0-93DC0332A01C}" dt="2019-12-05T08:24:11.554" v="1618"/>
          <ac:spMkLst>
            <pc:docMk/>
            <pc:sldMk cId="3491245648" sldId="275"/>
            <ac:spMk id="5" creationId="{C260DE4D-7781-43C2-BD05-D9455FDECB68}"/>
          </ac:spMkLst>
        </pc:spChg>
        <pc:picChg chg="add mod">
          <ac:chgData name="楼 可嘉" userId="9c638b246cc1189f" providerId="LiveId" clId="{52FC648C-9F7E-43DE-AED0-93DC0332A01C}" dt="2019-12-05T07:57:43.978" v="1218"/>
          <ac:picMkLst>
            <pc:docMk/>
            <pc:sldMk cId="3491245648" sldId="275"/>
            <ac:picMk id="4" creationId="{75571824-C8F7-4C48-B022-5065A00654DA}"/>
          </ac:picMkLst>
        </pc:picChg>
      </pc:sldChg>
      <pc:sldChg chg="addSp delSp modSp add ord modTransition">
        <pc:chgData name="楼 可嘉" userId="9c638b246cc1189f" providerId="LiveId" clId="{52FC648C-9F7E-43DE-AED0-93DC0332A01C}" dt="2019-12-07T03:11:34.248" v="3017" actId="2711"/>
        <pc:sldMkLst>
          <pc:docMk/>
          <pc:sldMk cId="2050753982" sldId="276"/>
        </pc:sldMkLst>
        <pc:spChg chg="mod">
          <ac:chgData name="楼 可嘉" userId="9c638b246cc1189f" providerId="LiveId" clId="{52FC648C-9F7E-43DE-AED0-93DC0332A01C}" dt="2019-12-07T03:11:34.248" v="3017" actId="2711"/>
          <ac:spMkLst>
            <pc:docMk/>
            <pc:sldMk cId="2050753982" sldId="276"/>
            <ac:spMk id="2" creationId="{A22FCDCB-1928-4370-9097-616698DE38EE}"/>
          </ac:spMkLst>
        </pc:spChg>
        <pc:spChg chg="del">
          <ac:chgData name="楼 可嘉" userId="9c638b246cc1189f" providerId="LiveId" clId="{52FC648C-9F7E-43DE-AED0-93DC0332A01C}" dt="2019-12-05T07:59:15.885" v="1280"/>
          <ac:spMkLst>
            <pc:docMk/>
            <pc:sldMk cId="2050753982" sldId="276"/>
            <ac:spMk id="3" creationId="{F767D840-3AE6-4D64-9D6C-9AB12385902C}"/>
          </ac:spMkLst>
        </pc:spChg>
        <pc:spChg chg="add">
          <ac:chgData name="楼 可嘉" userId="9c638b246cc1189f" providerId="LiveId" clId="{52FC648C-9F7E-43DE-AED0-93DC0332A01C}" dt="2019-12-05T08:24:04.513" v="1611"/>
          <ac:spMkLst>
            <pc:docMk/>
            <pc:sldMk cId="2050753982" sldId="276"/>
            <ac:spMk id="5" creationId="{3A1D02AE-BFD2-4655-8C0E-289CD043F6C1}"/>
          </ac:spMkLst>
        </pc:spChg>
        <pc:picChg chg="add mod">
          <ac:chgData name="楼 可嘉" userId="9c638b246cc1189f" providerId="LiveId" clId="{52FC648C-9F7E-43DE-AED0-93DC0332A01C}" dt="2019-12-05T07:59:15.885" v="1280"/>
          <ac:picMkLst>
            <pc:docMk/>
            <pc:sldMk cId="2050753982" sldId="276"/>
            <ac:picMk id="4" creationId="{D255968D-053F-4804-9EBA-FE04BEA907B9}"/>
          </ac:picMkLst>
        </pc:picChg>
      </pc:sldChg>
      <pc:sldChg chg="addSp delSp modSp add ord modTransition">
        <pc:chgData name="楼 可嘉" userId="9c638b246cc1189f" providerId="LiveId" clId="{52FC648C-9F7E-43DE-AED0-93DC0332A01C}" dt="2019-12-07T03:11:50.935" v="3018" actId="2711"/>
        <pc:sldMkLst>
          <pc:docMk/>
          <pc:sldMk cId="3052924010" sldId="277"/>
        </pc:sldMkLst>
        <pc:spChg chg="mod">
          <ac:chgData name="楼 可嘉" userId="9c638b246cc1189f" providerId="LiveId" clId="{52FC648C-9F7E-43DE-AED0-93DC0332A01C}" dt="2019-12-07T03:11:50.935" v="3018" actId="2711"/>
          <ac:spMkLst>
            <pc:docMk/>
            <pc:sldMk cId="3052924010" sldId="277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05:18.270" v="1366"/>
          <ac:spMkLst>
            <pc:docMk/>
            <pc:sldMk cId="3052924010" sldId="277"/>
            <ac:spMk id="5" creationId="{2048CD6F-B133-4D88-B2F1-8DE6A8E5C326}"/>
          </ac:spMkLst>
        </pc:spChg>
        <pc:spChg chg="add">
          <ac:chgData name="楼 可嘉" userId="9c638b246cc1189f" providerId="LiveId" clId="{52FC648C-9F7E-43DE-AED0-93DC0332A01C}" dt="2019-12-05T08:24:05.232" v="1612"/>
          <ac:spMkLst>
            <pc:docMk/>
            <pc:sldMk cId="3052924010" sldId="277"/>
            <ac:spMk id="7" creationId="{E5D4EE20-5B9A-4620-B5F4-B93A7A66DB7C}"/>
          </ac:spMkLst>
        </pc:spChg>
        <pc:spChg chg="add del mod">
          <ac:chgData name="楼 可嘉" userId="9c638b246cc1189f" providerId="LiveId" clId="{52FC648C-9F7E-43DE-AED0-93DC0332A01C}" dt="2019-12-05T08:27:39.278" v="1622"/>
          <ac:spMkLst>
            <pc:docMk/>
            <pc:sldMk cId="3052924010" sldId="277"/>
            <ac:spMk id="9" creationId="{634DA257-8356-4C69-893C-D954667D43A6}"/>
          </ac:spMkLst>
        </pc:spChg>
        <pc:picChg chg="del">
          <ac:chgData name="楼 可嘉" userId="9c638b246cc1189f" providerId="LiveId" clId="{52FC648C-9F7E-43DE-AED0-93DC0332A01C}" dt="2019-12-05T08:05:17.067" v="1365" actId="478"/>
          <ac:picMkLst>
            <pc:docMk/>
            <pc:sldMk cId="3052924010" sldId="277"/>
            <ac:picMk id="4" creationId="{D255968D-053F-4804-9EBA-FE04BEA907B9}"/>
          </ac:picMkLst>
        </pc:picChg>
        <pc:picChg chg="add del mod">
          <ac:chgData name="楼 可嘉" userId="9c638b246cc1189f" providerId="LiveId" clId="{52FC648C-9F7E-43DE-AED0-93DC0332A01C}" dt="2019-12-05T08:27:38.136" v="1621" actId="478"/>
          <ac:picMkLst>
            <pc:docMk/>
            <pc:sldMk cId="3052924010" sldId="277"/>
            <ac:picMk id="6" creationId="{FFFCBA45-DF44-4ABA-A64E-8E9B53D786AF}"/>
          </ac:picMkLst>
        </pc:picChg>
        <pc:picChg chg="add mod">
          <ac:chgData name="楼 可嘉" userId="9c638b246cc1189f" providerId="LiveId" clId="{52FC648C-9F7E-43DE-AED0-93DC0332A01C}" dt="2019-12-05T08:27:39.278" v="1622"/>
          <ac:picMkLst>
            <pc:docMk/>
            <pc:sldMk cId="3052924010" sldId="277"/>
            <ac:picMk id="10" creationId="{0D454DB4-7E5B-45F0-BA9B-BB020AA04808}"/>
          </ac:picMkLst>
        </pc:picChg>
      </pc:sldChg>
      <pc:sldChg chg="modSp add ord modTransition">
        <pc:chgData name="楼 可嘉" userId="9c638b246cc1189f" providerId="LiveId" clId="{52FC648C-9F7E-43DE-AED0-93DC0332A01C}" dt="2019-12-07T03:17:11.378" v="3123"/>
        <pc:sldMkLst>
          <pc:docMk/>
          <pc:sldMk cId="1177168045" sldId="278"/>
        </pc:sldMkLst>
        <pc:spChg chg="mod">
          <ac:chgData name="楼 可嘉" userId="9c638b246cc1189f" providerId="LiveId" clId="{52FC648C-9F7E-43DE-AED0-93DC0332A01C}" dt="2019-12-07T03:03:11.648" v="2967" actId="113"/>
          <ac:spMkLst>
            <pc:docMk/>
            <pc:sldMk cId="1177168045" sldId="278"/>
            <ac:spMk id="4" creationId="{C8174291-5649-4700-A135-B2F115871020}"/>
          </ac:spMkLst>
        </pc:spChg>
        <pc:spChg chg="mod">
          <ac:chgData name="楼 可嘉" userId="9c638b246cc1189f" providerId="LiveId" clId="{52FC648C-9F7E-43DE-AED0-93DC0332A01C}" dt="2019-12-07T03:17:11.378" v="3123"/>
          <ac:spMkLst>
            <pc:docMk/>
            <pc:sldMk cId="1177168045" sldId="278"/>
            <ac:spMk id="5" creationId="{312001E9-08E7-42EF-A647-76E37A64D88A}"/>
          </ac:spMkLst>
        </pc:spChg>
      </pc:sldChg>
      <pc:sldChg chg="addSp delSp modSp add ord modTransition">
        <pc:chgData name="楼 可嘉" userId="9c638b246cc1189f" providerId="LiveId" clId="{52FC648C-9F7E-43DE-AED0-93DC0332A01C}" dt="2019-12-07T03:12:05.269" v="3020" actId="2711"/>
        <pc:sldMkLst>
          <pc:docMk/>
          <pc:sldMk cId="1415184057" sldId="279"/>
        </pc:sldMkLst>
        <pc:spChg chg="mod">
          <ac:chgData name="楼 可嘉" userId="9c638b246cc1189f" providerId="LiveId" clId="{52FC648C-9F7E-43DE-AED0-93DC0332A01C}" dt="2019-12-07T03:12:05.269" v="3020" actId="2711"/>
          <ac:spMkLst>
            <pc:docMk/>
            <pc:sldMk cId="1415184057" sldId="279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07:46.594" v="1474"/>
          <ac:spMkLst>
            <pc:docMk/>
            <pc:sldMk cId="1415184057" sldId="279"/>
            <ac:spMk id="4" creationId="{7C146037-239F-4367-A1BB-B6D07329B372}"/>
          </ac:spMkLst>
        </pc:spChg>
        <pc:spChg chg="add">
          <ac:chgData name="楼 可嘉" userId="9c638b246cc1189f" providerId="LiveId" clId="{52FC648C-9F7E-43DE-AED0-93DC0332A01C}" dt="2019-12-05T08:24:06.764" v="1613"/>
          <ac:spMkLst>
            <pc:docMk/>
            <pc:sldMk cId="1415184057" sldId="279"/>
            <ac:spMk id="7" creationId="{F62AB65F-F265-4D39-9B69-7D4392846593}"/>
          </ac:spMkLst>
        </pc:spChg>
        <pc:spChg chg="add del mod">
          <ac:chgData name="楼 可嘉" userId="9c638b246cc1189f" providerId="LiveId" clId="{52FC648C-9F7E-43DE-AED0-93DC0332A01C}" dt="2019-12-05T08:29:52.785" v="1625"/>
          <ac:spMkLst>
            <pc:docMk/>
            <pc:sldMk cId="1415184057" sldId="279"/>
            <ac:spMk id="9" creationId="{8A73F81E-0616-45F4-BAA4-442903338F3B}"/>
          </ac:spMkLst>
        </pc:spChg>
        <pc:picChg chg="add del mod">
          <ac:chgData name="楼 可嘉" userId="9c638b246cc1189f" providerId="LiveId" clId="{52FC648C-9F7E-43DE-AED0-93DC0332A01C}" dt="2019-12-05T08:29:51.742" v="1624" actId="478"/>
          <ac:picMkLst>
            <pc:docMk/>
            <pc:sldMk cId="1415184057" sldId="279"/>
            <ac:picMk id="5" creationId="{24568517-A1E3-43FB-BFFB-A7CD90148D9D}"/>
          </ac:picMkLst>
        </pc:picChg>
        <pc:picChg chg="del">
          <ac:chgData name="楼 可嘉" userId="9c638b246cc1189f" providerId="LiveId" clId="{52FC648C-9F7E-43DE-AED0-93DC0332A01C}" dt="2019-12-05T08:07:42.761" v="1473" actId="478"/>
          <ac:picMkLst>
            <pc:docMk/>
            <pc:sldMk cId="1415184057" sldId="279"/>
            <ac:picMk id="6" creationId="{FFFCBA45-DF44-4ABA-A64E-8E9B53D786AF}"/>
          </ac:picMkLst>
        </pc:picChg>
        <pc:picChg chg="add mod">
          <ac:chgData name="楼 可嘉" userId="9c638b246cc1189f" providerId="LiveId" clId="{52FC648C-9F7E-43DE-AED0-93DC0332A01C}" dt="2019-12-05T08:29:59.780" v="1627" actId="14100"/>
          <ac:picMkLst>
            <pc:docMk/>
            <pc:sldMk cId="1415184057" sldId="279"/>
            <ac:picMk id="10" creationId="{B55F8D4B-270E-445E-A1C1-0F58C0ADF0FD}"/>
          </ac:picMkLst>
        </pc:picChg>
      </pc:sldChg>
      <pc:sldChg chg="addSp delSp modSp add del">
        <pc:chgData name="楼 可嘉" userId="9c638b246cc1189f" providerId="LiveId" clId="{52FC648C-9F7E-43DE-AED0-93DC0332A01C}" dt="2019-12-05T08:30:57.166" v="1628" actId="2696"/>
        <pc:sldMkLst>
          <pc:docMk/>
          <pc:sldMk cId="2404834184" sldId="280"/>
        </pc:sldMkLst>
        <pc:spChg chg="mod">
          <ac:chgData name="楼 可嘉" userId="9c638b246cc1189f" providerId="LiveId" clId="{52FC648C-9F7E-43DE-AED0-93DC0332A01C}" dt="2019-12-05T08:10:26.413" v="1537" actId="20577"/>
          <ac:spMkLst>
            <pc:docMk/>
            <pc:sldMk cId="2404834184" sldId="280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09:14.370" v="1519"/>
          <ac:spMkLst>
            <pc:docMk/>
            <pc:sldMk cId="2404834184" sldId="280"/>
            <ac:spMk id="4" creationId="{9F8BC313-9146-41E7-8F17-9FA9B440B762}"/>
          </ac:spMkLst>
        </pc:spChg>
        <pc:spChg chg="add">
          <ac:chgData name="楼 可嘉" userId="9c638b246cc1189f" providerId="LiveId" clId="{52FC648C-9F7E-43DE-AED0-93DC0332A01C}" dt="2019-12-05T08:24:07.469" v="1614"/>
          <ac:spMkLst>
            <pc:docMk/>
            <pc:sldMk cId="2404834184" sldId="280"/>
            <ac:spMk id="7" creationId="{C3B37596-C8D1-4F5E-9D95-DD5369BE605E}"/>
          </ac:spMkLst>
        </pc:spChg>
        <pc:picChg chg="del">
          <ac:chgData name="楼 可嘉" userId="9c638b246cc1189f" providerId="LiveId" clId="{52FC648C-9F7E-43DE-AED0-93DC0332A01C}" dt="2019-12-05T08:09:13.059" v="1518" actId="478"/>
          <ac:picMkLst>
            <pc:docMk/>
            <pc:sldMk cId="2404834184" sldId="280"/>
            <ac:picMk id="5" creationId="{24568517-A1E3-43FB-BFFB-A7CD90148D9D}"/>
          </ac:picMkLst>
        </pc:picChg>
        <pc:picChg chg="add mod">
          <ac:chgData name="楼 可嘉" userId="9c638b246cc1189f" providerId="LiveId" clId="{52FC648C-9F7E-43DE-AED0-93DC0332A01C}" dt="2019-12-05T08:09:14.370" v="1519"/>
          <ac:picMkLst>
            <pc:docMk/>
            <pc:sldMk cId="2404834184" sldId="280"/>
            <ac:picMk id="6" creationId="{D5BD9A78-56B0-41B6-A326-E2C87198A986}"/>
          </ac:picMkLst>
        </pc:picChg>
      </pc:sldChg>
      <pc:sldChg chg="addSp delSp modSp add ord modTransition">
        <pc:chgData name="楼 可嘉" userId="9c638b246cc1189f" providerId="LiveId" clId="{52FC648C-9F7E-43DE-AED0-93DC0332A01C}" dt="2019-12-07T03:12:19.705" v="3022" actId="2711"/>
        <pc:sldMkLst>
          <pc:docMk/>
          <pc:sldMk cId="3551986692" sldId="281"/>
        </pc:sldMkLst>
        <pc:spChg chg="mod">
          <ac:chgData name="楼 可嘉" userId="9c638b246cc1189f" providerId="LiveId" clId="{52FC648C-9F7E-43DE-AED0-93DC0332A01C}" dt="2019-12-07T03:12:19.705" v="3022" actId="2711"/>
          <ac:spMkLst>
            <pc:docMk/>
            <pc:sldMk cId="3551986692" sldId="281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14:34.816" v="1540"/>
          <ac:spMkLst>
            <pc:docMk/>
            <pc:sldMk cId="3551986692" sldId="281"/>
            <ac:spMk id="4" creationId="{93F5FEA5-F2A2-40E8-A95A-642B4E0EB9DE}"/>
          </ac:spMkLst>
        </pc:spChg>
        <pc:spChg chg="add">
          <ac:chgData name="楼 可嘉" userId="9c638b246cc1189f" providerId="LiveId" clId="{52FC648C-9F7E-43DE-AED0-93DC0332A01C}" dt="2019-12-05T08:24:08.623" v="1615"/>
          <ac:spMkLst>
            <pc:docMk/>
            <pc:sldMk cId="3551986692" sldId="281"/>
            <ac:spMk id="7" creationId="{0A55C994-A3E9-4E77-9405-EF6F0EF65932}"/>
          </ac:spMkLst>
        </pc:spChg>
        <pc:spChg chg="add del mod">
          <ac:chgData name="楼 可嘉" userId="9c638b246cc1189f" providerId="LiveId" clId="{52FC648C-9F7E-43DE-AED0-93DC0332A01C}" dt="2019-12-05T08:31:41.319" v="1631"/>
          <ac:spMkLst>
            <pc:docMk/>
            <pc:sldMk cId="3551986692" sldId="281"/>
            <ac:spMk id="9" creationId="{3DF8DB46-95A9-41B5-AA8D-0CEC42F81EA3}"/>
          </ac:spMkLst>
        </pc:spChg>
        <pc:picChg chg="add del mod">
          <ac:chgData name="楼 可嘉" userId="9c638b246cc1189f" providerId="LiveId" clId="{52FC648C-9F7E-43DE-AED0-93DC0332A01C}" dt="2019-12-05T08:31:40.284" v="1630" actId="478"/>
          <ac:picMkLst>
            <pc:docMk/>
            <pc:sldMk cId="3551986692" sldId="281"/>
            <ac:picMk id="5" creationId="{4ABA5E29-6976-49D7-87BF-D86DDFCC6EA1}"/>
          </ac:picMkLst>
        </pc:picChg>
        <pc:picChg chg="del">
          <ac:chgData name="楼 可嘉" userId="9c638b246cc1189f" providerId="LiveId" clId="{52FC648C-9F7E-43DE-AED0-93DC0332A01C}" dt="2019-12-05T08:14:33.053" v="1539" actId="478"/>
          <ac:picMkLst>
            <pc:docMk/>
            <pc:sldMk cId="3551986692" sldId="281"/>
            <ac:picMk id="6" creationId="{D5BD9A78-56B0-41B6-A326-E2C87198A986}"/>
          </ac:picMkLst>
        </pc:picChg>
        <pc:picChg chg="add mod">
          <ac:chgData name="楼 可嘉" userId="9c638b246cc1189f" providerId="LiveId" clId="{52FC648C-9F7E-43DE-AED0-93DC0332A01C}" dt="2019-12-05T08:31:41.319" v="1631"/>
          <ac:picMkLst>
            <pc:docMk/>
            <pc:sldMk cId="3551986692" sldId="281"/>
            <ac:picMk id="10" creationId="{685D891A-14B7-4929-A960-4ABF4F3DF414}"/>
          </ac:picMkLst>
        </pc:picChg>
      </pc:sldChg>
      <pc:sldChg chg="add del">
        <pc:chgData name="楼 可嘉" userId="9c638b246cc1189f" providerId="LiveId" clId="{52FC648C-9F7E-43DE-AED0-93DC0332A01C}" dt="2019-12-05T08:17:51.468" v="1552" actId="2696"/>
        <pc:sldMkLst>
          <pc:docMk/>
          <pc:sldMk cId="3724856157" sldId="282"/>
        </pc:sldMkLst>
      </pc:sldChg>
      <pc:sldChg chg="addSp delSp modSp add ord modTransition">
        <pc:chgData name="楼 可嘉" userId="9c638b246cc1189f" providerId="LiveId" clId="{52FC648C-9F7E-43DE-AED0-93DC0332A01C}" dt="2019-12-07T03:12:33.548" v="3024" actId="2711"/>
        <pc:sldMkLst>
          <pc:docMk/>
          <pc:sldMk cId="3035710479" sldId="283"/>
        </pc:sldMkLst>
        <pc:spChg chg="mod">
          <ac:chgData name="楼 可嘉" userId="9c638b246cc1189f" providerId="LiveId" clId="{52FC648C-9F7E-43DE-AED0-93DC0332A01C}" dt="2019-12-07T03:12:33.548" v="3024" actId="2711"/>
          <ac:spMkLst>
            <pc:docMk/>
            <pc:sldMk cId="3035710479" sldId="283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18:57.425" v="1555" actId="478"/>
          <ac:spMkLst>
            <pc:docMk/>
            <pc:sldMk cId="3035710479" sldId="283"/>
            <ac:spMk id="6" creationId="{E3D49743-1CCF-4A7A-B6EC-F8DBAB06EB8E}"/>
          </ac:spMkLst>
        </pc:spChg>
        <pc:spChg chg="add del mod">
          <ac:chgData name="楼 可嘉" userId="9c638b246cc1189f" providerId="LiveId" clId="{52FC648C-9F7E-43DE-AED0-93DC0332A01C}" dt="2019-12-05T08:18:59.762" v="1558"/>
          <ac:spMkLst>
            <pc:docMk/>
            <pc:sldMk cId="3035710479" sldId="283"/>
            <ac:spMk id="8" creationId="{B2DC4D97-D3DA-4FD8-A431-A11240AE3089}"/>
          </ac:spMkLst>
        </pc:spChg>
        <pc:spChg chg="add">
          <ac:chgData name="楼 可嘉" userId="9c638b246cc1189f" providerId="LiveId" clId="{52FC648C-9F7E-43DE-AED0-93DC0332A01C}" dt="2019-12-05T08:24:09.359" v="1616"/>
          <ac:spMkLst>
            <pc:docMk/>
            <pc:sldMk cId="3035710479" sldId="283"/>
            <ac:spMk id="10" creationId="{216AC745-F808-4BAB-9470-82275E909501}"/>
          </ac:spMkLst>
        </pc:spChg>
        <pc:spChg chg="add del mod">
          <ac:chgData name="楼 可嘉" userId="9c638b246cc1189f" providerId="LiveId" clId="{52FC648C-9F7E-43DE-AED0-93DC0332A01C}" dt="2019-12-05T08:33:01.741" v="1659"/>
          <ac:spMkLst>
            <pc:docMk/>
            <pc:sldMk cId="3035710479" sldId="283"/>
            <ac:spMk id="12" creationId="{E76F37B1-6509-4505-8796-8F091B71B926}"/>
          </ac:spMkLst>
        </pc:spChg>
        <pc:picChg chg="add del">
          <ac:chgData name="楼 可嘉" userId="9c638b246cc1189f" providerId="LiveId" clId="{52FC648C-9F7E-43DE-AED0-93DC0332A01C}" dt="2019-12-05T08:18:57.662" v="1556"/>
          <ac:picMkLst>
            <pc:docMk/>
            <pc:sldMk cId="3035710479" sldId="283"/>
            <ac:picMk id="3" creationId="{DD05AB5F-A557-45BD-923A-3CD85947B985}"/>
          </ac:picMkLst>
        </pc:picChg>
        <pc:picChg chg="add del">
          <ac:chgData name="楼 可嘉" userId="9c638b246cc1189f" providerId="LiveId" clId="{52FC648C-9F7E-43DE-AED0-93DC0332A01C}" dt="2019-12-05T08:18:58.819" v="1557" actId="478"/>
          <ac:picMkLst>
            <pc:docMk/>
            <pc:sldMk cId="3035710479" sldId="283"/>
            <ac:picMk id="5" creationId="{4ABA5E29-6976-49D7-87BF-D86DDFCC6EA1}"/>
          </ac:picMkLst>
        </pc:picChg>
        <pc:picChg chg="add del mod">
          <ac:chgData name="楼 可嘉" userId="9c638b246cc1189f" providerId="LiveId" clId="{52FC648C-9F7E-43DE-AED0-93DC0332A01C}" dt="2019-12-05T08:33:00.552" v="1658" actId="478"/>
          <ac:picMkLst>
            <pc:docMk/>
            <pc:sldMk cId="3035710479" sldId="283"/>
            <ac:picMk id="9" creationId="{99346D73-15DF-4A94-A0EC-6148B37E22AA}"/>
          </ac:picMkLst>
        </pc:picChg>
        <pc:picChg chg="add mod">
          <ac:chgData name="楼 可嘉" userId="9c638b246cc1189f" providerId="LiveId" clId="{52FC648C-9F7E-43DE-AED0-93DC0332A01C}" dt="2019-12-05T08:33:01.741" v="1659"/>
          <ac:picMkLst>
            <pc:docMk/>
            <pc:sldMk cId="3035710479" sldId="283"/>
            <ac:picMk id="13" creationId="{84F06633-5C43-4E5E-9590-8414A4F3DA24}"/>
          </ac:picMkLst>
        </pc:picChg>
      </pc:sldChg>
      <pc:sldChg chg="addSp delSp modSp add ord modTransition">
        <pc:chgData name="楼 可嘉" userId="9c638b246cc1189f" providerId="LiveId" clId="{52FC648C-9F7E-43DE-AED0-93DC0332A01C}" dt="2019-12-07T03:12:49.557" v="3028" actId="2711"/>
        <pc:sldMkLst>
          <pc:docMk/>
          <pc:sldMk cId="2879336728" sldId="284"/>
        </pc:sldMkLst>
        <pc:spChg chg="mod">
          <ac:chgData name="楼 可嘉" userId="9c638b246cc1189f" providerId="LiveId" clId="{52FC648C-9F7E-43DE-AED0-93DC0332A01C}" dt="2019-12-07T03:12:49.557" v="3028" actId="2711"/>
          <ac:spMkLst>
            <pc:docMk/>
            <pc:sldMk cId="2879336728" sldId="284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21:50.665" v="1589"/>
          <ac:spMkLst>
            <pc:docMk/>
            <pc:sldMk cId="2879336728" sldId="284"/>
            <ac:spMk id="4" creationId="{4C4EEEC7-F822-4330-B1BE-8F1B0023795C}"/>
          </ac:spMkLst>
        </pc:spChg>
        <pc:spChg chg="add">
          <ac:chgData name="楼 可嘉" userId="9c638b246cc1189f" providerId="LiveId" clId="{52FC648C-9F7E-43DE-AED0-93DC0332A01C}" dt="2019-12-05T08:24:10.545" v="1617"/>
          <ac:spMkLst>
            <pc:docMk/>
            <pc:sldMk cId="2879336728" sldId="284"/>
            <ac:spMk id="7" creationId="{20DF7E5C-E6A6-4031-A2F6-D6000445DA5C}"/>
          </ac:spMkLst>
        </pc:spChg>
        <pc:picChg chg="add mod">
          <ac:chgData name="楼 可嘉" userId="9c638b246cc1189f" providerId="LiveId" clId="{52FC648C-9F7E-43DE-AED0-93DC0332A01C}" dt="2019-12-05T08:21:55.059" v="1591" actId="14100"/>
          <ac:picMkLst>
            <pc:docMk/>
            <pc:sldMk cId="2879336728" sldId="284"/>
            <ac:picMk id="5" creationId="{ED24EC49-1FC9-4903-B00F-318513ED7FA9}"/>
          </ac:picMkLst>
        </pc:picChg>
        <pc:picChg chg="del">
          <ac:chgData name="楼 可嘉" userId="9c638b246cc1189f" providerId="LiveId" clId="{52FC648C-9F7E-43DE-AED0-93DC0332A01C}" dt="2019-12-05T08:21:49.342" v="1588" actId="478"/>
          <ac:picMkLst>
            <pc:docMk/>
            <pc:sldMk cId="2879336728" sldId="284"/>
            <ac:picMk id="9" creationId="{99346D73-15DF-4A94-A0EC-6148B37E22AA}"/>
          </ac:picMkLst>
        </pc:picChg>
      </pc:sldChg>
      <pc:sldChg chg="addSp modSp add ord modTransition">
        <pc:chgData name="楼 可嘉" userId="9c638b246cc1189f" providerId="LiveId" clId="{52FC648C-9F7E-43DE-AED0-93DC0332A01C}" dt="2019-12-07T03:12:58.950" v="3030" actId="2711"/>
        <pc:sldMkLst>
          <pc:docMk/>
          <pc:sldMk cId="3775393787" sldId="285"/>
        </pc:sldMkLst>
        <pc:spChg chg="mod">
          <ac:chgData name="楼 可嘉" userId="9c638b246cc1189f" providerId="LiveId" clId="{52FC648C-9F7E-43DE-AED0-93DC0332A01C}" dt="2019-12-07T03:12:58.950" v="3030" actId="2711"/>
          <ac:spMkLst>
            <pc:docMk/>
            <pc:sldMk cId="3775393787" sldId="285"/>
            <ac:spMk id="2" creationId="{96FFA6BD-64B2-443E-8C88-101C400BBBB3}"/>
          </ac:spMkLst>
        </pc:spChg>
        <pc:spChg chg="add">
          <ac:chgData name="楼 可嘉" userId="9c638b246cc1189f" providerId="LiveId" clId="{52FC648C-9F7E-43DE-AED0-93DC0332A01C}" dt="2019-12-05T08:24:12.946" v="1619"/>
          <ac:spMkLst>
            <pc:docMk/>
            <pc:sldMk cId="3775393787" sldId="285"/>
            <ac:spMk id="5" creationId="{535773A4-9706-4BFA-A81D-E698DC30E529}"/>
          </ac:spMkLst>
        </pc:spChg>
      </pc:sldChg>
      <pc:sldChg chg="modSp add ord modTransition">
        <pc:chgData name="楼 可嘉" userId="9c638b246cc1189f" providerId="LiveId" clId="{52FC648C-9F7E-43DE-AED0-93DC0332A01C}" dt="2019-12-07T03:11:57.171" v="3019" actId="2711"/>
        <pc:sldMkLst>
          <pc:docMk/>
          <pc:sldMk cId="3538833843" sldId="286"/>
        </pc:sldMkLst>
        <pc:spChg chg="mod">
          <ac:chgData name="楼 可嘉" userId="9c638b246cc1189f" providerId="LiveId" clId="{52FC648C-9F7E-43DE-AED0-93DC0332A01C}" dt="2019-12-07T03:11:57.171" v="3019" actId="2711"/>
          <ac:spMkLst>
            <pc:docMk/>
            <pc:sldMk cId="3538833843" sldId="286"/>
            <ac:spMk id="2" creationId="{A22FCDCB-1928-4370-9097-616698DE38EE}"/>
          </ac:spMkLst>
        </pc:spChg>
      </pc:sldChg>
      <pc:sldChg chg="addSp delSp modSp add ord modTransition">
        <pc:chgData name="楼 可嘉" userId="9c638b246cc1189f" providerId="LiveId" clId="{52FC648C-9F7E-43DE-AED0-93DC0332A01C}" dt="2019-12-07T03:12:13.582" v="3021" actId="2711"/>
        <pc:sldMkLst>
          <pc:docMk/>
          <pc:sldMk cId="796150176" sldId="287"/>
        </pc:sldMkLst>
        <pc:spChg chg="mod">
          <ac:chgData name="楼 可嘉" userId="9c638b246cc1189f" providerId="LiveId" clId="{52FC648C-9F7E-43DE-AED0-93DC0332A01C}" dt="2019-12-07T03:12:13.582" v="3021" actId="2711"/>
          <ac:spMkLst>
            <pc:docMk/>
            <pc:sldMk cId="796150176" sldId="287"/>
            <ac:spMk id="2" creationId="{A22FCDCB-1928-4370-9097-616698DE38EE}"/>
          </ac:spMkLst>
        </pc:spChg>
        <pc:spChg chg="add del mod">
          <ac:chgData name="楼 可嘉" userId="9c638b246cc1189f" providerId="LiveId" clId="{52FC648C-9F7E-43DE-AED0-93DC0332A01C}" dt="2019-12-05T08:32:26.269" v="1646" actId="478"/>
          <ac:spMkLst>
            <pc:docMk/>
            <pc:sldMk cId="796150176" sldId="287"/>
            <ac:spMk id="4" creationId="{EF434515-8E63-4335-9AFC-4B942E51AA96}"/>
          </ac:spMkLst>
        </pc:spChg>
        <pc:picChg chg="add del">
          <ac:chgData name="楼 可嘉" userId="9c638b246cc1189f" providerId="LiveId" clId="{52FC648C-9F7E-43DE-AED0-93DC0332A01C}" dt="2019-12-05T08:32:26.269" v="1646" actId="478"/>
          <ac:picMkLst>
            <pc:docMk/>
            <pc:sldMk cId="796150176" sldId="287"/>
            <ac:picMk id="5" creationId="{24568517-A1E3-43FB-BFFB-A7CD90148D9D}"/>
          </ac:picMkLst>
        </pc:picChg>
      </pc:sldChg>
      <pc:sldChg chg="modSp add ord modTransition">
        <pc:chgData name="楼 可嘉" userId="9c638b246cc1189f" providerId="LiveId" clId="{52FC648C-9F7E-43DE-AED0-93DC0332A01C}" dt="2019-12-07T03:12:27.141" v="3023" actId="2711"/>
        <pc:sldMkLst>
          <pc:docMk/>
          <pc:sldMk cId="3250856980" sldId="288"/>
        </pc:sldMkLst>
        <pc:spChg chg="mod">
          <ac:chgData name="楼 可嘉" userId="9c638b246cc1189f" providerId="LiveId" clId="{52FC648C-9F7E-43DE-AED0-93DC0332A01C}" dt="2019-12-07T03:12:27.141" v="3023" actId="2711"/>
          <ac:spMkLst>
            <pc:docMk/>
            <pc:sldMk cId="3250856980" sldId="288"/>
            <ac:spMk id="2" creationId="{A22FCDCB-1928-4370-9097-616698DE38EE}"/>
          </ac:spMkLst>
        </pc:spChg>
      </pc:sldChg>
      <pc:sldChg chg="modSp add ord modTransition">
        <pc:chgData name="楼 可嘉" userId="9c638b246cc1189f" providerId="LiveId" clId="{52FC648C-9F7E-43DE-AED0-93DC0332A01C}" dt="2019-12-07T03:12:39.324" v="3025" actId="2711"/>
        <pc:sldMkLst>
          <pc:docMk/>
          <pc:sldMk cId="1005504594" sldId="289"/>
        </pc:sldMkLst>
        <pc:spChg chg="mod">
          <ac:chgData name="楼 可嘉" userId="9c638b246cc1189f" providerId="LiveId" clId="{52FC648C-9F7E-43DE-AED0-93DC0332A01C}" dt="2019-12-07T03:12:39.324" v="3025" actId="2711"/>
          <ac:spMkLst>
            <pc:docMk/>
            <pc:sldMk cId="1005504594" sldId="289"/>
            <ac:spMk id="2" creationId="{A22FCDCB-1928-4370-9097-616698DE38EE}"/>
          </ac:spMkLst>
        </pc:spChg>
      </pc:sldChg>
      <pc:sldChg chg="addSp delSp modSp add modTransition">
        <pc:chgData name="楼 可嘉" userId="9c638b246cc1189f" providerId="LiveId" clId="{52FC648C-9F7E-43DE-AED0-93DC0332A01C}" dt="2019-12-07T03:11:04.316" v="3012" actId="2711"/>
        <pc:sldMkLst>
          <pc:docMk/>
          <pc:sldMk cId="2640061987" sldId="290"/>
        </pc:sldMkLst>
        <pc:spChg chg="mod">
          <ac:chgData name="楼 可嘉" userId="9c638b246cc1189f" providerId="LiveId" clId="{52FC648C-9F7E-43DE-AED0-93DC0332A01C}" dt="2019-12-07T03:11:04.316" v="3012" actId="2711"/>
          <ac:spMkLst>
            <pc:docMk/>
            <pc:sldMk cId="2640061987" sldId="290"/>
            <ac:spMk id="2" creationId="{B053AEAF-1827-4A96-8E19-424C9B3A13EB}"/>
          </ac:spMkLst>
        </pc:spChg>
        <pc:spChg chg="add del mod">
          <ac:chgData name="楼 可嘉" userId="9c638b246cc1189f" providerId="LiveId" clId="{52FC648C-9F7E-43DE-AED0-93DC0332A01C}" dt="2019-12-05T08:35:15.751" v="1708"/>
          <ac:spMkLst>
            <pc:docMk/>
            <pc:sldMk cId="2640061987" sldId="290"/>
            <ac:spMk id="5" creationId="{C573FED7-080F-4D2C-9BDC-27246CD875BA}"/>
          </ac:spMkLst>
        </pc:spChg>
        <pc:picChg chg="add mod">
          <ac:chgData name="楼 可嘉" userId="9c638b246cc1189f" providerId="LiveId" clId="{52FC648C-9F7E-43DE-AED0-93DC0332A01C}" dt="2019-12-05T08:35:15.751" v="1708"/>
          <ac:picMkLst>
            <pc:docMk/>
            <pc:sldMk cId="2640061987" sldId="290"/>
            <ac:picMk id="6" creationId="{2A4D3E6C-0FBF-48D7-9D0A-95B82C85E267}"/>
          </ac:picMkLst>
        </pc:picChg>
        <pc:picChg chg="del">
          <ac:chgData name="楼 可嘉" userId="9c638b246cc1189f" providerId="LiveId" clId="{52FC648C-9F7E-43DE-AED0-93DC0332A01C}" dt="2019-12-05T08:35:14.713" v="1707" actId="478"/>
          <ac:picMkLst>
            <pc:docMk/>
            <pc:sldMk cId="2640061987" sldId="290"/>
            <ac:picMk id="12" creationId="{2B8AB635-3F72-44EF-944B-2580FB8357EC}"/>
          </ac:picMkLst>
        </pc:picChg>
      </pc:sldChg>
      <pc:sldChg chg="modSp add ord modTransition">
        <pc:chgData name="楼 可嘉" userId="9c638b246cc1189f" providerId="LiveId" clId="{52FC648C-9F7E-43DE-AED0-93DC0332A01C}" dt="2019-12-07T03:02:51.588" v="2963" actId="113"/>
        <pc:sldMkLst>
          <pc:docMk/>
          <pc:sldMk cId="2003232233" sldId="291"/>
        </pc:sldMkLst>
        <pc:spChg chg="mod">
          <ac:chgData name="楼 可嘉" userId="9c638b246cc1189f" providerId="LiveId" clId="{52FC648C-9F7E-43DE-AED0-93DC0332A01C}" dt="2019-12-07T03:02:51.588" v="2963" actId="113"/>
          <ac:spMkLst>
            <pc:docMk/>
            <pc:sldMk cId="2003232233" sldId="291"/>
            <ac:spMk id="4" creationId="{C8174291-5649-4700-A135-B2F115871020}"/>
          </ac:spMkLst>
        </pc:spChg>
        <pc:spChg chg="mod">
          <ac:chgData name="楼 可嘉" userId="9c638b246cc1189f" providerId="LiveId" clId="{52FC648C-9F7E-43DE-AED0-93DC0332A01C}" dt="2019-12-05T08:39:35.860" v="1734" actId="20577"/>
          <ac:spMkLst>
            <pc:docMk/>
            <pc:sldMk cId="2003232233" sldId="291"/>
            <ac:spMk id="5" creationId="{312001E9-08E7-42EF-A647-76E37A64D88A}"/>
          </ac:spMkLst>
        </pc:spChg>
      </pc:sldChg>
      <pc:sldChg chg="add del">
        <pc:chgData name="楼 可嘉" userId="9c638b246cc1189f" providerId="LiveId" clId="{52FC648C-9F7E-43DE-AED0-93DC0332A01C}" dt="2019-12-05T08:42:37.007" v="1837" actId="2696"/>
        <pc:sldMkLst>
          <pc:docMk/>
          <pc:sldMk cId="1931249701" sldId="292"/>
        </pc:sldMkLst>
      </pc:sldChg>
      <pc:sldChg chg="addSp delSp modSp add ord modTransition">
        <pc:chgData name="楼 可嘉" userId="9c638b246cc1189f" providerId="LiveId" clId="{52FC648C-9F7E-43DE-AED0-93DC0332A01C}" dt="2019-12-07T03:07:58.135" v="2997" actId="2711"/>
        <pc:sldMkLst>
          <pc:docMk/>
          <pc:sldMk cId="3605177916" sldId="293"/>
        </pc:sldMkLst>
        <pc:spChg chg="mod">
          <ac:chgData name="楼 可嘉" userId="9c638b246cc1189f" providerId="LiveId" clId="{52FC648C-9F7E-43DE-AED0-93DC0332A01C}" dt="2019-12-07T03:07:58.135" v="2997" actId="2711"/>
          <ac:spMkLst>
            <pc:docMk/>
            <pc:sldMk cId="3605177916" sldId="293"/>
            <ac:spMk id="2" creationId="{96FFA6BD-64B2-443E-8C88-101C400BBBB3}"/>
          </ac:spMkLst>
        </pc:spChg>
        <pc:spChg chg="add del mod">
          <ac:chgData name="楼 可嘉" userId="9c638b246cc1189f" providerId="LiveId" clId="{52FC648C-9F7E-43DE-AED0-93DC0332A01C}" dt="2019-12-05T08:42:51.362" v="1844"/>
          <ac:spMkLst>
            <pc:docMk/>
            <pc:sldMk cId="3605177916" sldId="293"/>
            <ac:spMk id="6" creationId="{798DF594-B5AC-418F-B5DA-2E58D81BD85D}"/>
          </ac:spMkLst>
        </pc:spChg>
        <pc:picChg chg="del">
          <ac:chgData name="楼 可嘉" userId="9c638b246cc1189f" providerId="LiveId" clId="{52FC648C-9F7E-43DE-AED0-93DC0332A01C}" dt="2019-12-05T08:42:48.121" v="1841" actId="478"/>
          <ac:picMkLst>
            <pc:docMk/>
            <pc:sldMk cId="3605177916" sldId="293"/>
            <ac:picMk id="4" creationId="{75571824-C8F7-4C48-B022-5065A00654DA}"/>
          </ac:picMkLst>
        </pc:picChg>
        <pc:picChg chg="add del">
          <ac:chgData name="楼 可嘉" userId="9c638b246cc1189f" providerId="LiveId" clId="{52FC648C-9F7E-43DE-AED0-93DC0332A01C}" dt="2019-12-05T08:42:50.341" v="1843"/>
          <ac:picMkLst>
            <pc:docMk/>
            <pc:sldMk cId="3605177916" sldId="293"/>
            <ac:picMk id="7" creationId="{1697B52D-64DB-468E-9B12-26149726C98C}"/>
          </ac:picMkLst>
        </pc:picChg>
        <pc:picChg chg="add mod">
          <ac:chgData name="楼 可嘉" userId="9c638b246cc1189f" providerId="LiveId" clId="{52FC648C-9F7E-43DE-AED0-93DC0332A01C}" dt="2019-12-05T08:42:51.362" v="1844"/>
          <ac:picMkLst>
            <pc:docMk/>
            <pc:sldMk cId="3605177916" sldId="293"/>
            <ac:picMk id="8" creationId="{F44DCD13-0CA2-4C7B-9F19-1C7E556B94EB}"/>
          </ac:picMkLst>
        </pc:picChg>
      </pc:sldChg>
      <pc:sldChg chg="addSp delSp modSp add ord modTransition">
        <pc:chgData name="楼 可嘉" userId="9c638b246cc1189f" providerId="LiveId" clId="{52FC648C-9F7E-43DE-AED0-93DC0332A01C}" dt="2019-12-07T03:08:09.623" v="2998" actId="2711"/>
        <pc:sldMkLst>
          <pc:docMk/>
          <pc:sldMk cId="320786259" sldId="294"/>
        </pc:sldMkLst>
        <pc:spChg chg="mod">
          <ac:chgData name="楼 可嘉" userId="9c638b246cc1189f" providerId="LiveId" clId="{52FC648C-9F7E-43DE-AED0-93DC0332A01C}" dt="2019-12-07T03:08:09.623" v="2998" actId="2711"/>
          <ac:spMkLst>
            <pc:docMk/>
            <pc:sldMk cId="320786259" sldId="294"/>
            <ac:spMk id="2" creationId="{96FFA6BD-64B2-443E-8C88-101C400BBBB3}"/>
          </ac:spMkLst>
        </pc:spChg>
        <pc:spChg chg="add del mod">
          <ac:chgData name="楼 可嘉" userId="9c638b246cc1189f" providerId="LiveId" clId="{52FC648C-9F7E-43DE-AED0-93DC0332A01C}" dt="2019-12-05T08:44:09.961" v="1904"/>
          <ac:spMkLst>
            <pc:docMk/>
            <pc:sldMk cId="320786259" sldId="294"/>
            <ac:spMk id="4" creationId="{EBFF65C8-416A-4453-99B9-62EC10E6D2CB}"/>
          </ac:spMkLst>
        </pc:spChg>
        <pc:picChg chg="add mod">
          <ac:chgData name="楼 可嘉" userId="9c638b246cc1189f" providerId="LiveId" clId="{52FC648C-9F7E-43DE-AED0-93DC0332A01C}" dt="2019-12-05T08:44:14.881" v="1906" actId="14100"/>
          <ac:picMkLst>
            <pc:docMk/>
            <pc:sldMk cId="320786259" sldId="294"/>
            <ac:picMk id="6" creationId="{58F58FF5-849C-4AB8-98FE-357D0725C58C}"/>
          </ac:picMkLst>
        </pc:picChg>
        <pc:picChg chg="del">
          <ac:chgData name="楼 可嘉" userId="9c638b246cc1189f" providerId="LiveId" clId="{52FC648C-9F7E-43DE-AED0-93DC0332A01C}" dt="2019-12-05T08:44:08.540" v="1903" actId="478"/>
          <ac:picMkLst>
            <pc:docMk/>
            <pc:sldMk cId="320786259" sldId="294"/>
            <ac:picMk id="8" creationId="{F44DCD13-0CA2-4C7B-9F19-1C7E556B94EB}"/>
          </ac:picMkLst>
        </pc:picChg>
      </pc:sldChg>
      <pc:sldChg chg="add del">
        <pc:chgData name="楼 可嘉" userId="9c638b246cc1189f" providerId="LiveId" clId="{52FC648C-9F7E-43DE-AED0-93DC0332A01C}" dt="2019-12-05T08:43:40.488" v="1901" actId="2696"/>
        <pc:sldMkLst>
          <pc:docMk/>
          <pc:sldMk cId="932306946" sldId="294"/>
        </pc:sldMkLst>
      </pc:sldChg>
      <pc:sldChg chg="add del">
        <pc:chgData name="楼 可嘉" userId="9c638b246cc1189f" providerId="LiveId" clId="{52FC648C-9F7E-43DE-AED0-93DC0332A01C}" dt="2019-12-05T08:42:44.701" v="1839" actId="2696"/>
        <pc:sldMkLst>
          <pc:docMk/>
          <pc:sldMk cId="1548070193" sldId="294"/>
        </pc:sldMkLst>
      </pc:sldChg>
      <pc:sldChg chg="addSp delSp modSp add ord modTransition">
        <pc:chgData name="楼 可嘉" userId="9c638b246cc1189f" providerId="LiveId" clId="{52FC648C-9F7E-43DE-AED0-93DC0332A01C}" dt="2019-12-07T03:08:26.121" v="2999" actId="2711"/>
        <pc:sldMkLst>
          <pc:docMk/>
          <pc:sldMk cId="2438077137" sldId="295"/>
        </pc:sldMkLst>
        <pc:spChg chg="mod">
          <ac:chgData name="楼 可嘉" userId="9c638b246cc1189f" providerId="LiveId" clId="{52FC648C-9F7E-43DE-AED0-93DC0332A01C}" dt="2019-12-07T03:08:26.121" v="2999" actId="2711"/>
          <ac:spMkLst>
            <pc:docMk/>
            <pc:sldMk cId="2438077137" sldId="295"/>
            <ac:spMk id="2" creationId="{73DD5691-46FC-429F-9130-10E847BBE544}"/>
          </ac:spMkLst>
        </pc:spChg>
        <pc:spChg chg="del">
          <ac:chgData name="楼 可嘉" userId="9c638b246cc1189f" providerId="LiveId" clId="{52FC648C-9F7E-43DE-AED0-93DC0332A01C}" dt="2019-12-06T13:38:44.854" v="2118"/>
          <ac:spMkLst>
            <pc:docMk/>
            <pc:sldMk cId="2438077137" sldId="295"/>
            <ac:spMk id="3" creationId="{653EF02B-A0E7-4E47-A50C-E82A7A354F9A}"/>
          </ac:spMkLst>
        </pc:spChg>
        <pc:spChg chg="add">
          <ac:chgData name="楼 可嘉" userId="9c638b246cc1189f" providerId="LiveId" clId="{52FC648C-9F7E-43DE-AED0-93DC0332A01C}" dt="2019-12-06T13:39:59.519" v="2132"/>
          <ac:spMkLst>
            <pc:docMk/>
            <pc:sldMk cId="2438077137" sldId="295"/>
            <ac:spMk id="5" creationId="{2890019B-1BB0-433C-981A-F4440FD1CD04}"/>
          </ac:spMkLst>
        </pc:spChg>
        <pc:picChg chg="add mod">
          <ac:chgData name="楼 可嘉" userId="9c638b246cc1189f" providerId="LiveId" clId="{52FC648C-9F7E-43DE-AED0-93DC0332A01C}" dt="2019-12-06T13:39:50.183" v="2131" actId="1076"/>
          <ac:picMkLst>
            <pc:docMk/>
            <pc:sldMk cId="2438077137" sldId="295"/>
            <ac:picMk id="4" creationId="{C3EF1297-73DC-4924-AD6E-DE0D8C644A98}"/>
          </ac:picMkLst>
        </pc:picChg>
      </pc:sldChg>
      <pc:sldChg chg="modSp add ord modTransition">
        <pc:chgData name="楼 可嘉" userId="9c638b246cc1189f" providerId="LiveId" clId="{52FC648C-9F7E-43DE-AED0-93DC0332A01C}" dt="2019-12-07T03:03:06.374" v="2966" actId="113"/>
        <pc:sldMkLst>
          <pc:docMk/>
          <pc:sldMk cId="1977143413" sldId="296"/>
        </pc:sldMkLst>
        <pc:spChg chg="mod">
          <ac:chgData name="楼 可嘉" userId="9c638b246cc1189f" providerId="LiveId" clId="{52FC648C-9F7E-43DE-AED0-93DC0332A01C}" dt="2019-12-07T03:03:06.374" v="2966" actId="113"/>
          <ac:spMkLst>
            <pc:docMk/>
            <pc:sldMk cId="1977143413" sldId="296"/>
            <ac:spMk id="4" creationId="{C8174291-5649-4700-A135-B2F115871020}"/>
          </ac:spMkLst>
        </pc:spChg>
        <pc:spChg chg="mod">
          <ac:chgData name="楼 可嘉" userId="9c638b246cc1189f" providerId="LiveId" clId="{52FC648C-9F7E-43DE-AED0-93DC0332A01C}" dt="2019-12-05T08:46:54.170" v="1933" actId="20577"/>
          <ac:spMkLst>
            <pc:docMk/>
            <pc:sldMk cId="1977143413" sldId="296"/>
            <ac:spMk id="5" creationId="{312001E9-08E7-42EF-A647-76E37A64D88A}"/>
          </ac:spMkLst>
        </pc:spChg>
      </pc:sldChg>
      <pc:sldChg chg="addSp delSp modSp add ord modTransition">
        <pc:chgData name="楼 可嘉" userId="9c638b246cc1189f" providerId="LiveId" clId="{52FC648C-9F7E-43DE-AED0-93DC0332A01C}" dt="2019-12-07T03:13:58.050" v="3043" actId="2711"/>
        <pc:sldMkLst>
          <pc:docMk/>
          <pc:sldMk cId="2052550339" sldId="297"/>
        </pc:sldMkLst>
        <pc:spChg chg="mod">
          <ac:chgData name="楼 可嘉" userId="9c638b246cc1189f" providerId="LiveId" clId="{52FC648C-9F7E-43DE-AED0-93DC0332A01C}" dt="2019-12-07T03:13:58.050" v="3043" actId="2711"/>
          <ac:spMkLst>
            <pc:docMk/>
            <pc:sldMk cId="2052550339" sldId="297"/>
            <ac:spMk id="2" creationId="{96FFA6BD-64B2-443E-8C88-101C400BBBB3}"/>
          </ac:spMkLst>
        </pc:spChg>
        <pc:spChg chg="add del mod">
          <ac:chgData name="楼 可嘉" userId="9c638b246cc1189f" providerId="LiveId" clId="{52FC648C-9F7E-43DE-AED0-93DC0332A01C}" dt="2019-12-05T08:51:55.101" v="1939"/>
          <ac:spMkLst>
            <pc:docMk/>
            <pc:sldMk cId="2052550339" sldId="297"/>
            <ac:spMk id="6" creationId="{96D0FECC-3D67-4DC5-996F-08D8263DF15E}"/>
          </ac:spMkLst>
        </pc:spChg>
        <pc:spChg chg="add del mod">
          <ac:chgData name="楼 可嘉" userId="9c638b246cc1189f" providerId="LiveId" clId="{52FC648C-9F7E-43DE-AED0-93DC0332A01C}" dt="2019-12-05T08:53:39.903" v="1977"/>
          <ac:spMkLst>
            <pc:docMk/>
            <pc:sldMk cId="2052550339" sldId="297"/>
            <ac:spMk id="9" creationId="{8DFF70C5-CAC6-4C09-9F14-283985ACF07E}"/>
          </ac:spMkLst>
        </pc:spChg>
        <pc:picChg chg="del mod">
          <ac:chgData name="楼 可嘉" userId="9c638b246cc1189f" providerId="LiveId" clId="{52FC648C-9F7E-43DE-AED0-93DC0332A01C}" dt="2019-12-05T08:51:53.998" v="1938" actId="478"/>
          <ac:picMkLst>
            <pc:docMk/>
            <pc:sldMk cId="2052550339" sldId="297"/>
            <ac:picMk id="4" creationId="{75571824-C8F7-4C48-B022-5065A00654DA}"/>
          </ac:picMkLst>
        </pc:picChg>
        <pc:picChg chg="add del mod">
          <ac:chgData name="楼 可嘉" userId="9c638b246cc1189f" providerId="LiveId" clId="{52FC648C-9F7E-43DE-AED0-93DC0332A01C}" dt="2019-12-05T08:53:38.628" v="1976" actId="478"/>
          <ac:picMkLst>
            <pc:docMk/>
            <pc:sldMk cId="2052550339" sldId="297"/>
            <ac:picMk id="7" creationId="{0249668C-6F4B-4409-92A4-061C5FDDF6FE}"/>
          </ac:picMkLst>
        </pc:picChg>
        <pc:picChg chg="add mod">
          <ac:chgData name="楼 可嘉" userId="9c638b246cc1189f" providerId="LiveId" clId="{52FC648C-9F7E-43DE-AED0-93DC0332A01C}" dt="2019-12-05T08:54:26.857" v="2010" actId="14100"/>
          <ac:picMkLst>
            <pc:docMk/>
            <pc:sldMk cId="2052550339" sldId="297"/>
            <ac:picMk id="10" creationId="{391A9C0C-904B-49D1-8E84-9C7153A6B431}"/>
          </ac:picMkLst>
        </pc:picChg>
      </pc:sldChg>
      <pc:sldChg chg="addSp delSp modSp add modTransition">
        <pc:chgData name="楼 可嘉" userId="9c638b246cc1189f" providerId="LiveId" clId="{52FC648C-9F7E-43DE-AED0-93DC0332A01C}" dt="2019-12-07T03:14:13.605" v="3049" actId="20577"/>
        <pc:sldMkLst>
          <pc:docMk/>
          <pc:sldMk cId="2119048763" sldId="298"/>
        </pc:sldMkLst>
        <pc:spChg chg="mod">
          <ac:chgData name="楼 可嘉" userId="9c638b246cc1189f" providerId="LiveId" clId="{52FC648C-9F7E-43DE-AED0-93DC0332A01C}" dt="2019-12-07T03:14:13.605" v="3049" actId="20577"/>
          <ac:spMkLst>
            <pc:docMk/>
            <pc:sldMk cId="2119048763" sldId="298"/>
            <ac:spMk id="2" creationId="{96FFA6BD-64B2-443E-8C88-101C400BBBB3}"/>
          </ac:spMkLst>
        </pc:spChg>
        <pc:spChg chg="add del mod">
          <ac:chgData name="楼 可嘉" userId="9c638b246cc1189f" providerId="LiveId" clId="{52FC648C-9F7E-43DE-AED0-93DC0332A01C}" dt="2019-12-05T08:54:13.442" v="2006"/>
          <ac:spMkLst>
            <pc:docMk/>
            <pc:sldMk cId="2119048763" sldId="298"/>
            <ac:spMk id="4" creationId="{1938345E-A374-48DD-B7BE-E083FC07602A}"/>
          </ac:spMkLst>
        </pc:spChg>
        <pc:picChg chg="add mod">
          <ac:chgData name="楼 可嘉" userId="9c638b246cc1189f" providerId="LiveId" clId="{52FC648C-9F7E-43DE-AED0-93DC0332A01C}" dt="2019-12-05T08:54:18.365" v="2008" actId="14100"/>
          <ac:picMkLst>
            <pc:docMk/>
            <pc:sldMk cId="2119048763" sldId="298"/>
            <ac:picMk id="6" creationId="{579E3FF3-BC1F-4E43-AC1E-775923428D7E}"/>
          </ac:picMkLst>
        </pc:picChg>
        <pc:picChg chg="del">
          <ac:chgData name="楼 可嘉" userId="9c638b246cc1189f" providerId="LiveId" clId="{52FC648C-9F7E-43DE-AED0-93DC0332A01C}" dt="2019-12-05T08:53:58.618" v="2005" actId="478"/>
          <ac:picMkLst>
            <pc:docMk/>
            <pc:sldMk cId="2119048763" sldId="298"/>
            <ac:picMk id="7" creationId="{0249668C-6F4B-4409-92A4-061C5FDDF6FE}"/>
          </ac:picMkLst>
        </pc:picChg>
      </pc:sldChg>
      <pc:sldChg chg="addSp delSp modSp add modTransition">
        <pc:chgData name="楼 可嘉" userId="9c638b246cc1189f" providerId="LiveId" clId="{52FC648C-9F7E-43DE-AED0-93DC0332A01C}" dt="2019-12-07T03:14:22.921" v="3051" actId="2711"/>
        <pc:sldMkLst>
          <pc:docMk/>
          <pc:sldMk cId="1363334571" sldId="299"/>
        </pc:sldMkLst>
        <pc:spChg chg="mod">
          <ac:chgData name="楼 可嘉" userId="9c638b246cc1189f" providerId="LiveId" clId="{52FC648C-9F7E-43DE-AED0-93DC0332A01C}" dt="2019-12-07T03:14:22.921" v="3051" actId="2711"/>
          <ac:spMkLst>
            <pc:docMk/>
            <pc:sldMk cId="1363334571" sldId="299"/>
            <ac:spMk id="2" creationId="{96FFA6BD-64B2-443E-8C88-101C400BBBB3}"/>
          </ac:spMkLst>
        </pc:spChg>
        <pc:spChg chg="add del mod">
          <ac:chgData name="楼 可嘉" userId="9c638b246cc1189f" providerId="LiveId" clId="{52FC648C-9F7E-43DE-AED0-93DC0332A01C}" dt="2019-12-05T08:56:16.206" v="2015"/>
          <ac:spMkLst>
            <pc:docMk/>
            <pc:sldMk cId="1363334571" sldId="299"/>
            <ac:spMk id="4" creationId="{40873E2B-C3EE-46C2-9B8C-5B4B51A35360}"/>
          </ac:spMkLst>
        </pc:spChg>
        <pc:spChg chg="add del mod">
          <ac:chgData name="楼 可嘉" userId="9c638b246cc1189f" providerId="LiveId" clId="{52FC648C-9F7E-43DE-AED0-93DC0332A01C}" dt="2019-12-05T08:57:27.060" v="2073"/>
          <ac:spMkLst>
            <pc:docMk/>
            <pc:sldMk cId="1363334571" sldId="299"/>
            <ac:spMk id="9" creationId="{A73DC9A1-18B9-4E07-973E-39FC8B50C787}"/>
          </ac:spMkLst>
        </pc:spChg>
        <pc:picChg chg="del">
          <ac:chgData name="楼 可嘉" userId="9c638b246cc1189f" providerId="LiveId" clId="{52FC648C-9F7E-43DE-AED0-93DC0332A01C}" dt="2019-12-05T08:56:15.178" v="2014" actId="478"/>
          <ac:picMkLst>
            <pc:docMk/>
            <pc:sldMk cId="1363334571" sldId="299"/>
            <ac:picMk id="6" creationId="{579E3FF3-BC1F-4E43-AC1E-775923428D7E}"/>
          </ac:picMkLst>
        </pc:picChg>
        <pc:picChg chg="add del mod">
          <ac:chgData name="楼 可嘉" userId="9c638b246cc1189f" providerId="LiveId" clId="{52FC648C-9F7E-43DE-AED0-93DC0332A01C}" dt="2019-12-05T08:57:25.804" v="2072" actId="478"/>
          <ac:picMkLst>
            <pc:docMk/>
            <pc:sldMk cId="1363334571" sldId="299"/>
            <ac:picMk id="7" creationId="{B6F139CA-76F3-4E7D-8954-EC962640EE75}"/>
          </ac:picMkLst>
        </pc:picChg>
        <pc:picChg chg="add mod">
          <ac:chgData name="楼 可嘉" userId="9c638b246cc1189f" providerId="LiveId" clId="{52FC648C-9F7E-43DE-AED0-93DC0332A01C}" dt="2019-12-05T08:57:30.927" v="2075" actId="14100"/>
          <ac:picMkLst>
            <pc:docMk/>
            <pc:sldMk cId="1363334571" sldId="299"/>
            <ac:picMk id="10" creationId="{484C2A13-F52D-4657-8CEE-FE2630D76820}"/>
          </ac:picMkLst>
        </pc:picChg>
      </pc:sldChg>
      <pc:sldChg chg="add del">
        <pc:chgData name="楼 可嘉" userId="9c638b246cc1189f" providerId="LiveId" clId="{52FC648C-9F7E-43DE-AED0-93DC0332A01C}" dt="2019-12-05T08:56:10.050" v="2012" actId="2696"/>
        <pc:sldMkLst>
          <pc:docMk/>
          <pc:sldMk cId="3986701842" sldId="299"/>
        </pc:sldMkLst>
      </pc:sldChg>
      <pc:sldChg chg="modSp add modTransition">
        <pc:chgData name="楼 可嘉" userId="9c638b246cc1189f" providerId="LiveId" clId="{52FC648C-9F7E-43DE-AED0-93DC0332A01C}" dt="2019-12-07T03:14:43.137" v="3055" actId="2711"/>
        <pc:sldMkLst>
          <pc:docMk/>
          <pc:sldMk cId="2177553165" sldId="300"/>
        </pc:sldMkLst>
        <pc:spChg chg="mod">
          <ac:chgData name="楼 可嘉" userId="9c638b246cc1189f" providerId="LiveId" clId="{52FC648C-9F7E-43DE-AED0-93DC0332A01C}" dt="2019-12-07T03:14:43.137" v="3055" actId="2711"/>
          <ac:spMkLst>
            <pc:docMk/>
            <pc:sldMk cId="2177553165" sldId="300"/>
            <ac:spMk id="2" creationId="{96FFA6BD-64B2-443E-8C88-101C400BBBB3}"/>
          </ac:spMkLst>
        </pc:spChg>
      </pc:sldChg>
      <pc:sldChg chg="addSp delSp modSp add modTransition">
        <pc:chgData name="楼 可嘉" userId="9c638b246cc1189f" providerId="LiveId" clId="{52FC648C-9F7E-43DE-AED0-93DC0332A01C}" dt="2019-12-07T03:14:32.764" v="3053" actId="2711"/>
        <pc:sldMkLst>
          <pc:docMk/>
          <pc:sldMk cId="2759845370" sldId="301"/>
        </pc:sldMkLst>
        <pc:spChg chg="mod">
          <ac:chgData name="楼 可嘉" userId="9c638b246cc1189f" providerId="LiveId" clId="{52FC648C-9F7E-43DE-AED0-93DC0332A01C}" dt="2019-12-07T03:14:32.764" v="3053" actId="2711"/>
          <ac:spMkLst>
            <pc:docMk/>
            <pc:sldMk cId="2759845370" sldId="301"/>
            <ac:spMk id="2" creationId="{96FFA6BD-64B2-443E-8C88-101C400BBBB3}"/>
          </ac:spMkLst>
        </pc:spChg>
        <pc:spChg chg="add del mod">
          <ac:chgData name="楼 可嘉" userId="9c638b246cc1189f" providerId="LiveId" clId="{52FC648C-9F7E-43DE-AED0-93DC0332A01C}" dt="2019-12-05T08:58:57.282" v="2098"/>
          <ac:spMkLst>
            <pc:docMk/>
            <pc:sldMk cId="2759845370" sldId="301"/>
            <ac:spMk id="4" creationId="{5EF5625E-BA03-4C0F-B386-44DDC6B6A064}"/>
          </ac:spMkLst>
        </pc:spChg>
        <pc:picChg chg="add mod">
          <ac:chgData name="楼 可嘉" userId="9c638b246cc1189f" providerId="LiveId" clId="{52FC648C-9F7E-43DE-AED0-93DC0332A01C}" dt="2019-12-05T08:59:01.010" v="2100" actId="14100"/>
          <ac:picMkLst>
            <pc:docMk/>
            <pc:sldMk cId="2759845370" sldId="301"/>
            <ac:picMk id="6" creationId="{182BF8DA-5359-4FEB-874D-AF70F19A29FB}"/>
          </ac:picMkLst>
        </pc:picChg>
        <pc:picChg chg="del">
          <ac:chgData name="楼 可嘉" userId="9c638b246cc1189f" providerId="LiveId" clId="{52FC648C-9F7E-43DE-AED0-93DC0332A01C}" dt="2019-12-05T08:58:56.233" v="2097" actId="478"/>
          <ac:picMkLst>
            <pc:docMk/>
            <pc:sldMk cId="2759845370" sldId="301"/>
            <ac:picMk id="10" creationId="{484C2A13-F52D-4657-8CEE-FE2630D76820}"/>
          </ac:picMkLst>
        </pc:picChg>
      </pc:sldChg>
      <pc:sldChg chg="add del">
        <pc:chgData name="楼 可嘉" userId="9c638b246cc1189f" providerId="LiveId" clId="{52FC648C-9F7E-43DE-AED0-93DC0332A01C}" dt="2019-12-06T13:42:52.281" v="2141" actId="2696"/>
        <pc:sldMkLst>
          <pc:docMk/>
          <pc:sldMk cId="1219749191" sldId="302"/>
        </pc:sldMkLst>
      </pc:sldChg>
      <pc:sldChg chg="addSp delSp modSp add modTransition">
        <pc:chgData name="楼 可嘉" userId="9c638b246cc1189f" providerId="LiveId" clId="{52FC648C-9F7E-43DE-AED0-93DC0332A01C}" dt="2019-12-07T03:08:33.139" v="3000" actId="2711"/>
        <pc:sldMkLst>
          <pc:docMk/>
          <pc:sldMk cId="2411879672" sldId="303"/>
        </pc:sldMkLst>
        <pc:spChg chg="mod">
          <ac:chgData name="楼 可嘉" userId="9c638b246cc1189f" providerId="LiveId" clId="{52FC648C-9F7E-43DE-AED0-93DC0332A01C}" dt="2019-12-07T03:08:33.139" v="3000" actId="2711"/>
          <ac:spMkLst>
            <pc:docMk/>
            <pc:sldMk cId="2411879672" sldId="303"/>
            <ac:spMk id="2" creationId="{73DD5691-46FC-429F-9130-10E847BBE544}"/>
          </ac:spMkLst>
        </pc:spChg>
        <pc:spChg chg="add del mod">
          <ac:chgData name="楼 可嘉" userId="9c638b246cc1189f" providerId="LiveId" clId="{52FC648C-9F7E-43DE-AED0-93DC0332A01C}" dt="2019-12-06T13:40:51.988" v="2136"/>
          <ac:spMkLst>
            <pc:docMk/>
            <pc:sldMk cId="2411879672" sldId="303"/>
            <ac:spMk id="6" creationId="{92AE536C-E17D-461C-A615-05F23DA7543B}"/>
          </ac:spMkLst>
        </pc:spChg>
        <pc:picChg chg="del">
          <ac:chgData name="楼 可嘉" userId="9c638b246cc1189f" providerId="LiveId" clId="{52FC648C-9F7E-43DE-AED0-93DC0332A01C}" dt="2019-12-06T13:40:50.766" v="2135" actId="478"/>
          <ac:picMkLst>
            <pc:docMk/>
            <pc:sldMk cId="2411879672" sldId="303"/>
            <ac:picMk id="4" creationId="{C3EF1297-73DC-4924-AD6E-DE0D8C644A98}"/>
          </ac:picMkLst>
        </pc:picChg>
        <pc:picChg chg="add mod">
          <ac:chgData name="楼 可嘉" userId="9c638b246cc1189f" providerId="LiveId" clId="{52FC648C-9F7E-43DE-AED0-93DC0332A01C}" dt="2019-12-06T13:42:28.817" v="2140" actId="1076"/>
          <ac:picMkLst>
            <pc:docMk/>
            <pc:sldMk cId="2411879672" sldId="303"/>
            <ac:picMk id="7" creationId="{FA866C06-B136-437E-8FA9-5A82DDF1A10D}"/>
          </ac:picMkLst>
        </pc:picChg>
      </pc:sldChg>
      <pc:sldChg chg="addSp modSp add modTransition">
        <pc:chgData name="楼 可嘉" userId="9c638b246cc1189f" providerId="LiveId" clId="{52FC648C-9F7E-43DE-AED0-93DC0332A01C}" dt="2019-12-07T03:18:22.277" v="3127"/>
        <pc:sldMkLst>
          <pc:docMk/>
          <pc:sldMk cId="3764005734" sldId="304"/>
        </pc:sldMkLst>
        <pc:spChg chg="mod">
          <ac:chgData name="楼 可嘉" userId="9c638b246cc1189f" providerId="LiveId" clId="{52FC648C-9F7E-43DE-AED0-93DC0332A01C}" dt="2019-12-07T03:07:28.857" v="2991" actId="2711"/>
          <ac:spMkLst>
            <pc:docMk/>
            <pc:sldMk cId="3764005734" sldId="304"/>
            <ac:spMk id="2" creationId="{EE726089-CE0A-4765-A5D5-22928CE0347C}"/>
          </ac:spMkLst>
        </pc:spChg>
        <pc:spChg chg="mod">
          <ac:chgData name="楼 可嘉" userId="9c638b246cc1189f" providerId="LiveId" clId="{52FC648C-9F7E-43DE-AED0-93DC0332A01C}" dt="2019-12-07T03:07:34.573" v="2994" actId="2710"/>
          <ac:spMkLst>
            <pc:docMk/>
            <pc:sldMk cId="3764005734" sldId="304"/>
            <ac:spMk id="3" creationId="{55FEB887-2B34-42A9-BFBE-A87A97D5E9B0}"/>
          </ac:spMkLst>
        </pc:spChg>
        <pc:spChg chg="add">
          <ac:chgData name="楼 可嘉" userId="9c638b246cc1189f" providerId="LiveId" clId="{52FC648C-9F7E-43DE-AED0-93DC0332A01C}" dt="2019-12-07T03:18:22.277" v="3127"/>
          <ac:spMkLst>
            <pc:docMk/>
            <pc:sldMk cId="3764005734" sldId="304"/>
            <ac:spMk id="4" creationId="{FA7B2B80-3B6A-4300-A010-B8A21FA3A5B3}"/>
          </ac:spMkLst>
        </pc:spChg>
      </pc:sldChg>
      <pc:sldChg chg="addSp delSp modSp add modTransition">
        <pc:chgData name="楼 可嘉" userId="9c638b246cc1189f" providerId="LiveId" clId="{52FC648C-9F7E-43DE-AED0-93DC0332A01C}" dt="2019-12-07T03:16:59.133" v="3122" actId="113"/>
        <pc:sldMkLst>
          <pc:docMk/>
          <pc:sldMk cId="1847935455" sldId="305"/>
        </pc:sldMkLst>
        <pc:spChg chg="del">
          <ac:chgData name="楼 可嘉" userId="9c638b246cc1189f" providerId="LiveId" clId="{52FC648C-9F7E-43DE-AED0-93DC0332A01C}" dt="2019-12-06T13:45:57.156" v="2255"/>
          <ac:spMkLst>
            <pc:docMk/>
            <pc:sldMk cId="1847935455" sldId="305"/>
            <ac:spMk id="2" creationId="{D331540F-0D43-41F9-AB2F-0E71A81DD7C9}"/>
          </ac:spMkLst>
        </pc:spChg>
        <pc:spChg chg="del">
          <ac:chgData name="楼 可嘉" userId="9c638b246cc1189f" providerId="LiveId" clId="{52FC648C-9F7E-43DE-AED0-93DC0332A01C}" dt="2019-12-06T13:45:57.156" v="2255"/>
          <ac:spMkLst>
            <pc:docMk/>
            <pc:sldMk cId="1847935455" sldId="305"/>
            <ac:spMk id="3" creationId="{D11AECC5-DC9C-400A-8B8B-3741283C0595}"/>
          </ac:spMkLst>
        </pc:spChg>
        <pc:spChg chg="add del mod">
          <ac:chgData name="楼 可嘉" userId="9c638b246cc1189f" providerId="LiveId" clId="{52FC648C-9F7E-43DE-AED0-93DC0332A01C}" dt="2019-12-06T13:46:17.274" v="2256"/>
          <ac:spMkLst>
            <pc:docMk/>
            <pc:sldMk cId="1847935455" sldId="305"/>
            <ac:spMk id="4" creationId="{F7757BA8-9F05-4FB5-870E-F4BF53D569AA}"/>
          </ac:spMkLst>
        </pc:spChg>
        <pc:spChg chg="add del mod">
          <ac:chgData name="楼 可嘉" userId="9c638b246cc1189f" providerId="LiveId" clId="{52FC648C-9F7E-43DE-AED0-93DC0332A01C}" dt="2019-12-06T13:46:17.274" v="2256"/>
          <ac:spMkLst>
            <pc:docMk/>
            <pc:sldMk cId="1847935455" sldId="305"/>
            <ac:spMk id="5" creationId="{0E6A0B7F-2004-425E-8EB9-3F5D3B9D8A0C}"/>
          </ac:spMkLst>
        </pc:spChg>
        <pc:spChg chg="add del mod">
          <ac:chgData name="楼 可嘉" userId="9c638b246cc1189f" providerId="LiveId" clId="{52FC648C-9F7E-43DE-AED0-93DC0332A01C}" dt="2019-12-06T13:46:24.157" v="2257"/>
          <ac:spMkLst>
            <pc:docMk/>
            <pc:sldMk cId="1847935455" sldId="305"/>
            <ac:spMk id="6" creationId="{EAC80DC5-972E-461F-BB90-2BAEA3E01870}"/>
          </ac:spMkLst>
        </pc:spChg>
        <pc:spChg chg="add del mod">
          <ac:chgData name="楼 可嘉" userId="9c638b246cc1189f" providerId="LiveId" clId="{52FC648C-9F7E-43DE-AED0-93DC0332A01C}" dt="2019-12-06T13:46:24.157" v="2257"/>
          <ac:spMkLst>
            <pc:docMk/>
            <pc:sldMk cId="1847935455" sldId="305"/>
            <ac:spMk id="7" creationId="{3E2A900A-0555-4D8B-A122-62D44CF7DC80}"/>
          </ac:spMkLst>
        </pc:spChg>
        <pc:spChg chg="add mod">
          <ac:chgData name="楼 可嘉" userId="9c638b246cc1189f" providerId="LiveId" clId="{52FC648C-9F7E-43DE-AED0-93DC0332A01C}" dt="2019-12-06T13:46:37.551" v="2274" actId="20577"/>
          <ac:spMkLst>
            <pc:docMk/>
            <pc:sldMk cId="1847935455" sldId="305"/>
            <ac:spMk id="8" creationId="{9FDBBBB2-8F51-4D7D-A9F7-FCB9E2E80302}"/>
          </ac:spMkLst>
        </pc:spChg>
        <pc:spChg chg="add mod">
          <ac:chgData name="楼 可嘉" userId="9c638b246cc1189f" providerId="LiveId" clId="{52FC648C-9F7E-43DE-AED0-93DC0332A01C}" dt="2019-12-07T03:16:59.133" v="3122" actId="113"/>
          <ac:spMkLst>
            <pc:docMk/>
            <pc:sldMk cId="1847935455" sldId="305"/>
            <ac:spMk id="9" creationId="{60C094E9-DBC8-44B8-8E4F-449EC6B7CBEC}"/>
          </ac:spMkLst>
        </pc:spChg>
        <pc:spChg chg="add del">
          <ac:chgData name="楼 可嘉" userId="9c638b246cc1189f" providerId="LiveId" clId="{52FC648C-9F7E-43DE-AED0-93DC0332A01C}" dt="2019-12-06T14:00:29.532" v="2957"/>
          <ac:spMkLst>
            <pc:docMk/>
            <pc:sldMk cId="1847935455" sldId="305"/>
            <ac:spMk id="10" creationId="{8C0B0102-CF0A-487A-B1E3-5C5D4B2A1170}"/>
          </ac:spMkLst>
        </pc:spChg>
        <pc:spChg chg="add">
          <ac:chgData name="楼 可嘉" userId="9c638b246cc1189f" providerId="LiveId" clId="{52FC648C-9F7E-43DE-AED0-93DC0332A01C}" dt="2019-12-06T14:00:32.599" v="2960"/>
          <ac:spMkLst>
            <pc:docMk/>
            <pc:sldMk cId="1847935455" sldId="305"/>
            <ac:spMk id="12" creationId="{45735872-0C04-4D4E-B2A2-CB2C6A494E58}"/>
          </ac:spMkLst>
        </pc:spChg>
        <pc:picChg chg="add del">
          <ac:chgData name="楼 可嘉" userId="9c638b246cc1189f" providerId="LiveId" clId="{52FC648C-9F7E-43DE-AED0-93DC0332A01C}" dt="2019-12-06T14:00:30.782" v="2959"/>
          <ac:picMkLst>
            <pc:docMk/>
            <pc:sldMk cId="1847935455" sldId="305"/>
            <ac:picMk id="11" creationId="{175BCC84-04A8-4ECE-A262-ED9877452E27}"/>
          </ac:picMkLst>
        </pc:picChg>
      </pc:sldChg>
      <pc:sldChg chg="addSp delSp modSp add del mod setBg setClrOvrMap">
        <pc:chgData name="楼 可嘉" userId="9c638b246cc1189f" providerId="LiveId" clId="{52FC648C-9F7E-43DE-AED0-93DC0332A01C}" dt="2019-12-07T03:05:00.930" v="2968" actId="2696"/>
        <pc:sldMkLst>
          <pc:docMk/>
          <pc:sldMk cId="3386696816" sldId="306"/>
        </pc:sldMkLst>
        <pc:spChg chg="mo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2" creationId="{E623E49E-5A86-4F64-BD63-C7A61D4284D3}"/>
          </ac:spMkLst>
        </pc:spChg>
        <pc:spChg chg="del">
          <ac:chgData name="楼 可嘉" userId="9c638b246cc1189f" providerId="LiveId" clId="{52FC648C-9F7E-43DE-AED0-93DC0332A01C}" dt="2019-12-06T13:58:20.096" v="2880" actId="931"/>
          <ac:spMkLst>
            <pc:docMk/>
            <pc:sldMk cId="3386696816" sldId="306"/>
            <ac:spMk id="3" creationId="{DA6046C5-384F-4522-919D-3418EB9AEA1C}"/>
          </ac:spMkLst>
        </pc:spChg>
        <pc:spChg chg="ad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14" creationId="{4AC0CD9D-7610-4620-93B4-798CCD9AB581}"/>
          </ac:spMkLst>
        </pc:spChg>
        <pc:spChg chg="add del">
          <ac:chgData name="楼 可嘉" userId="9c638b246cc1189f" providerId="LiveId" clId="{52FC648C-9F7E-43DE-AED0-93DC0332A01C}" dt="2019-12-06T13:59:49.019" v="2955" actId="478"/>
          <ac:spMkLst>
            <pc:docMk/>
            <pc:sldMk cId="3386696816" sldId="306"/>
            <ac:spMk id="17" creationId="{9DE16023-4325-4FAD-BC47-BE36A67FB193}"/>
          </ac:spMkLst>
        </pc:spChg>
        <pc:spChg chg="ad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20" creationId="{DE4D62F9-188E-4530-84C2-24BDEE4BEB82}"/>
          </ac:spMkLst>
        </pc:spChg>
        <pc:spChg chg="ad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22" creationId="{757B325C-3E35-45CF-9D07-3BCB281F3B9C}"/>
          </ac:spMkLst>
        </pc:spChg>
        <pc:spChg chg="ad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24" creationId="{C24BEC42-AFF3-40D1-93A2-A27A42E1E23C}"/>
          </ac:spMkLst>
        </pc:spChg>
        <pc:spChg chg="ad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26" creationId="{608F427C-1EC9-4280-9367-F2B3AA063E82}"/>
          </ac:spMkLst>
        </pc:spChg>
        <pc:spChg chg="add">
          <ac:chgData name="楼 可嘉" userId="9c638b246cc1189f" providerId="LiveId" clId="{52FC648C-9F7E-43DE-AED0-93DC0332A01C}" dt="2019-12-06T13:58:24.528" v="2883" actId="26606"/>
          <ac:spMkLst>
            <pc:docMk/>
            <pc:sldMk cId="3386696816" sldId="306"/>
            <ac:spMk id="28" creationId="{F98810A7-E114-447A-A7D6-69B27CFB5650}"/>
          </ac:spMkLst>
        </pc:spChg>
        <pc:picChg chg="add mod">
          <ac:chgData name="楼 可嘉" userId="9c638b246cc1189f" providerId="LiveId" clId="{52FC648C-9F7E-43DE-AED0-93DC0332A01C}" dt="2019-12-06T13:58:24.528" v="2883" actId="26606"/>
          <ac:picMkLst>
            <pc:docMk/>
            <pc:sldMk cId="3386696816" sldId="306"/>
            <ac:picMk id="5" creationId="{6E4B6531-C668-40F3-A919-8BEFCE0C7145}"/>
          </ac:picMkLst>
        </pc:picChg>
        <pc:picChg chg="add">
          <ac:chgData name="楼 可嘉" userId="9c638b246cc1189f" providerId="LiveId" clId="{52FC648C-9F7E-43DE-AED0-93DC0332A01C}" dt="2019-12-06T13:58:24.528" v="2883" actId="26606"/>
          <ac:picMkLst>
            <pc:docMk/>
            <pc:sldMk cId="3386696816" sldId="306"/>
            <ac:picMk id="10" creationId="{41B68C77-138E-4BF7-A276-BD0C78A4219F}"/>
          </ac:picMkLst>
        </pc:picChg>
        <pc:picChg chg="add">
          <ac:chgData name="楼 可嘉" userId="9c638b246cc1189f" providerId="LiveId" clId="{52FC648C-9F7E-43DE-AED0-93DC0332A01C}" dt="2019-12-06T13:58:24.528" v="2883" actId="26606"/>
          <ac:picMkLst>
            <pc:docMk/>
            <pc:sldMk cId="3386696816" sldId="306"/>
            <ac:picMk id="12" creationId="{7C268552-D473-46ED-B1B8-422042C4DEF1}"/>
          </ac:picMkLst>
        </pc:picChg>
        <pc:picChg chg="add">
          <ac:chgData name="楼 可嘉" userId="9c638b246cc1189f" providerId="LiveId" clId="{52FC648C-9F7E-43DE-AED0-93DC0332A01C}" dt="2019-12-06T13:58:24.528" v="2883" actId="26606"/>
          <ac:picMkLst>
            <pc:docMk/>
            <pc:sldMk cId="3386696816" sldId="306"/>
            <ac:picMk id="16" creationId="{B9238B3E-24AA-439A-B527-6C5DF6D72145}"/>
          </ac:picMkLst>
        </pc:picChg>
        <pc:picChg chg="add">
          <ac:chgData name="楼 可嘉" userId="9c638b246cc1189f" providerId="LiveId" clId="{52FC648C-9F7E-43DE-AED0-93DC0332A01C}" dt="2019-12-06T13:58:24.528" v="2883" actId="26606"/>
          <ac:picMkLst>
            <pc:docMk/>
            <pc:sldMk cId="3386696816" sldId="306"/>
            <ac:picMk id="18" creationId="{69F01145-BEA3-4CBF-AA21-10077B948CA8}"/>
          </ac:picMkLst>
        </pc:picChg>
      </pc:sldChg>
      <pc:sldChg chg="addSp modSp add">
        <pc:chgData name="楼 可嘉" userId="9c638b246cc1189f" providerId="LiveId" clId="{52FC648C-9F7E-43DE-AED0-93DC0332A01C}" dt="2019-12-07T03:14:49.414" v="3056" actId="2710"/>
        <pc:sldMkLst>
          <pc:docMk/>
          <pc:sldMk cId="1126378079" sldId="307"/>
        </pc:sldMkLst>
        <pc:spChg chg="mod">
          <ac:chgData name="楼 可嘉" userId="9c638b246cc1189f" providerId="LiveId" clId="{52FC648C-9F7E-43DE-AED0-93DC0332A01C}" dt="2019-12-07T03:05:54.700" v="2980" actId="2710"/>
          <ac:spMkLst>
            <pc:docMk/>
            <pc:sldMk cId="1126378079" sldId="307"/>
            <ac:spMk id="2" creationId="{189A18D0-F667-46B3-9C52-0DDF4DB869A1}"/>
          </ac:spMkLst>
        </pc:spChg>
        <pc:spChg chg="mod">
          <ac:chgData name="楼 可嘉" userId="9c638b246cc1189f" providerId="LiveId" clId="{52FC648C-9F7E-43DE-AED0-93DC0332A01C}" dt="2019-12-07T03:14:49.414" v="3056" actId="2710"/>
          <ac:spMkLst>
            <pc:docMk/>
            <pc:sldMk cId="1126378079" sldId="307"/>
            <ac:spMk id="3" creationId="{269705B6-9F7C-41F0-B6F7-9292B187A7B4}"/>
          </ac:spMkLst>
        </pc:spChg>
        <pc:spChg chg="add">
          <ac:chgData name="楼 可嘉" userId="9c638b246cc1189f" providerId="LiveId" clId="{52FC648C-9F7E-43DE-AED0-93DC0332A01C}" dt="2019-12-06T13:59:43.355" v="2953"/>
          <ac:spMkLst>
            <pc:docMk/>
            <pc:sldMk cId="1126378079" sldId="307"/>
            <ac:spMk id="4" creationId="{8A4171B1-0F6F-440D-9864-0D0B178FC5F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PycharmProjects\Group(Sean)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PycharmProjects\Group(Sean)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C:\PycharmProjects\Group(Sean)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file:///C:\PycharmProjects\Group(Sean)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file:///C:\PycharmProjects\Group(Sean)" TargetMode="Externa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421-47BF-40CD-840A-0DDF6E8B24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250088"/>
            <a:ext cx="8825658" cy="3329581"/>
          </a:xfrm>
        </p:spPr>
        <p:txBody>
          <a:bodyPr/>
          <a:lstStyle/>
          <a:p>
            <a:r>
              <a:rPr lang="en-US" altLang="zh-CN" dirty="0"/>
              <a:t>Bank Account System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BCA25-C4EC-4A07-B0C9-7AEADB17B8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+mn-lt"/>
              </a:rPr>
              <a:t>Student Leader Name: Sean</a:t>
            </a:r>
          </a:p>
          <a:p>
            <a:r>
              <a:rPr lang="en-US" altLang="zh-CN" dirty="0">
                <a:latin typeface="+mn-lt"/>
              </a:rPr>
              <a:t>Group Name List: Lee, Shrek, Bruce, Lenny</a:t>
            </a:r>
            <a:endParaRPr lang="zh-CN" altLang="en-US" dirty="0">
              <a:latin typeface="+mn-lt"/>
            </a:endParaRPr>
          </a:p>
        </p:txBody>
      </p:sp>
      <p:sp>
        <p:nvSpPr>
          <p:cNvPr id="4" name="Isosceles Triangle 3">
            <a:hlinkClick r:id="rId2" action="ppaction://hlinkfile"/>
            <a:extLst>
              <a:ext uri="{FF2B5EF4-FFF2-40B4-BE49-F238E27FC236}">
                <a16:creationId xmlns:a16="http://schemas.microsoft.com/office/drawing/2014/main" id="{2C823DDA-A852-41E9-AE83-17C2D7D7A6F6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583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DC8-A684-47C8-BAAF-0D088FF3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Window – Start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The main properties of window.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360778-AC14-4498-B27A-BC74BE021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935" y="2052638"/>
            <a:ext cx="3615607" cy="419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4AA8AE-8DB1-4A6B-94B8-7293569D9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341" y="5029191"/>
            <a:ext cx="5210213" cy="1219209"/>
          </a:xfrm>
          <a:prstGeom prst="rect">
            <a:avLst/>
          </a:prstGeom>
        </p:spPr>
      </p:pic>
      <p:sp>
        <p:nvSpPr>
          <p:cNvPr id="7" name="Isosceles Triangle 6">
            <a:hlinkClick r:id="rId4" action="ppaction://hlinkfile"/>
            <a:extLst>
              <a:ext uri="{FF2B5EF4-FFF2-40B4-BE49-F238E27FC236}">
                <a16:creationId xmlns:a16="http://schemas.microsoft.com/office/drawing/2014/main" id="{3615A065-D925-47E6-8D92-32D9D5B83F47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471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EDC8-A684-47C8-BAAF-0D088FF35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Frame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4 main Frame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360778-AC14-4498-B27A-BC74BE021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935" y="2052638"/>
            <a:ext cx="3615607" cy="41957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1CA531-FBC4-4855-ACBC-D550B5CA4A39}"/>
              </a:ext>
            </a:extLst>
          </p:cNvPr>
          <p:cNvSpPr/>
          <p:nvPr/>
        </p:nvSpPr>
        <p:spPr>
          <a:xfrm>
            <a:off x="6499437" y="2218997"/>
            <a:ext cx="3519652" cy="18563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04B9F-B865-453C-96BA-1AD7B2D7EAF1}"/>
              </a:ext>
            </a:extLst>
          </p:cNvPr>
          <p:cNvSpPr/>
          <p:nvPr/>
        </p:nvSpPr>
        <p:spPr>
          <a:xfrm>
            <a:off x="6499437" y="4114800"/>
            <a:ext cx="1301578" cy="2133600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665F845-94F8-40CC-8127-F8E1152067B3}"/>
              </a:ext>
            </a:extLst>
          </p:cNvPr>
          <p:cNvSpPr/>
          <p:nvPr/>
        </p:nvSpPr>
        <p:spPr>
          <a:xfrm>
            <a:off x="7840145" y="4114800"/>
            <a:ext cx="1301578" cy="213360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EE7875-06EA-4D37-B4A4-24BB7D72F1D7}"/>
              </a:ext>
            </a:extLst>
          </p:cNvPr>
          <p:cNvSpPr/>
          <p:nvPr/>
        </p:nvSpPr>
        <p:spPr>
          <a:xfrm>
            <a:off x="9180853" y="4114800"/>
            <a:ext cx="838236" cy="21336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7B520D-A451-4CFA-B043-B3700FB71BB3}"/>
              </a:ext>
            </a:extLst>
          </p:cNvPr>
          <p:cNvSpPr txBox="1"/>
          <p:nvPr/>
        </p:nvSpPr>
        <p:spPr>
          <a:xfrm>
            <a:off x="646111" y="2013225"/>
            <a:ext cx="2608406" cy="17045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Red</a:t>
            </a:r>
            <a:r>
              <a:rPr lang="en-US" altLang="zh-CN" dirty="0"/>
              <a:t>:</a:t>
            </a:r>
            <a:r>
              <a:rPr lang="en-US" altLang="zh-CN" dirty="0">
                <a:latin typeface="Cascadia Code" panose="020B0509020204030204" pitchFamily="49" charset="0"/>
              </a:rPr>
              <a:t> </a:t>
            </a:r>
            <a:r>
              <a:rPr lang="en-US" altLang="zh-CN" dirty="0" err="1">
                <a:latin typeface="Cascadia Code" panose="020B0509020204030204" pitchFamily="49" charset="0"/>
              </a:rPr>
              <a:t>textFrame</a:t>
            </a:r>
            <a:endParaRPr lang="en-US" altLang="zh-CN" dirty="0">
              <a:latin typeface="Cascadia Code" panose="020B05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FFC000"/>
                </a:solidFill>
              </a:rPr>
              <a:t>Yellow</a:t>
            </a:r>
            <a:r>
              <a:rPr lang="en-US" altLang="zh-CN" dirty="0"/>
              <a:t>:</a:t>
            </a:r>
            <a:r>
              <a:rPr lang="en-US" altLang="zh-CN" dirty="0">
                <a:latin typeface="Cascadia Code" panose="020B0509020204030204" pitchFamily="49" charset="0"/>
              </a:rPr>
              <a:t> </a:t>
            </a:r>
            <a:r>
              <a:rPr lang="en-US" altLang="zh-CN" dirty="0" err="1">
                <a:latin typeface="Cascadia Code" panose="020B0509020204030204" pitchFamily="49" charset="0"/>
              </a:rPr>
              <a:t>buttonFrame</a:t>
            </a:r>
            <a:endParaRPr lang="en-US" altLang="zh-CN" dirty="0">
              <a:latin typeface="Cascadia Code" panose="020B05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B050"/>
                </a:solidFill>
              </a:rPr>
              <a:t>Green</a:t>
            </a:r>
            <a:r>
              <a:rPr lang="en-US" altLang="zh-CN" dirty="0"/>
              <a:t>:</a:t>
            </a:r>
            <a:r>
              <a:rPr lang="en-US" altLang="zh-CN" dirty="0">
                <a:latin typeface="Cascadia Code" panose="020B0509020204030204" pitchFamily="49" charset="0"/>
              </a:rPr>
              <a:t> </a:t>
            </a:r>
            <a:r>
              <a:rPr lang="en-US" altLang="zh-CN" dirty="0" err="1">
                <a:latin typeface="Cascadia Code" panose="020B0509020204030204" pitchFamily="49" charset="0"/>
              </a:rPr>
              <a:t>numberFrame</a:t>
            </a:r>
            <a:endParaRPr lang="en-US" altLang="zh-CN" dirty="0">
              <a:latin typeface="Cascadia Code" panose="020B050902020403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70C0"/>
                </a:solidFill>
              </a:rPr>
              <a:t>Blue</a:t>
            </a:r>
            <a:r>
              <a:rPr lang="en-US" altLang="zh-CN" dirty="0"/>
              <a:t>:</a:t>
            </a:r>
            <a:r>
              <a:rPr lang="en-US" altLang="zh-CN" dirty="0">
                <a:latin typeface="Cascadia Code" panose="020B0509020204030204" pitchFamily="49" charset="0"/>
              </a:rPr>
              <a:t> </a:t>
            </a:r>
            <a:r>
              <a:rPr lang="en-US" altLang="zh-CN" dirty="0" err="1">
                <a:latin typeface="Cascadia Code" panose="020B0509020204030204" pitchFamily="49" charset="0"/>
              </a:rPr>
              <a:t>listFrame</a:t>
            </a:r>
            <a:endParaRPr lang="en-US" altLang="zh-CN" dirty="0">
              <a:latin typeface="Cascadia Code" panose="020B0509020204030204" pitchFamily="49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C2C19F7-5044-48C5-89E8-480CF3946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12" y="4371961"/>
            <a:ext cx="6181770" cy="1876439"/>
          </a:xfrm>
          <a:prstGeom prst="rect">
            <a:avLst/>
          </a:prstGeom>
        </p:spPr>
      </p:pic>
      <p:sp>
        <p:nvSpPr>
          <p:cNvPr id="12" name="Isosceles Triangle 11">
            <a:hlinkClick r:id="rId4" action="ppaction://hlinkfile"/>
            <a:extLst>
              <a:ext uri="{FF2B5EF4-FFF2-40B4-BE49-F238E27FC236}">
                <a16:creationId xmlns:a16="http://schemas.microsoft.com/office/drawing/2014/main" id="{54BE99E0-5AC0-4556-964C-D302F6D4E455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49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B2B96-B927-4CEC-A548-4E7D51619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ascadia Code" panose="020B0509020204030204" pitchFamily="49" charset="0"/>
              </a:rPr>
              <a:t>textFrame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US" altLang="zh-CN" sz="2400" dirty="0" err="1">
                <a:latin typeface="Cascadia Code" panose="020B0509020204030204" pitchFamily="49" charset="0"/>
              </a:rPr>
              <a:t>mainLabel</a:t>
            </a:r>
            <a:r>
              <a:rPr lang="en-US" altLang="zh-CN" sz="2400" dirty="0">
                <a:latin typeface="Cascadia Code" panose="020B0509020204030204" pitchFamily="49" charset="0"/>
              </a:rPr>
              <a:t>, </a:t>
            </a:r>
            <a:r>
              <a:rPr lang="en-US" altLang="zh-CN" sz="2400" dirty="0" err="1">
                <a:latin typeface="Cascadia Code" panose="020B0509020204030204" pitchFamily="49" charset="0"/>
              </a:rPr>
              <a:t>displayText</a:t>
            </a:r>
            <a:r>
              <a:rPr lang="en-US" altLang="zh-CN" sz="2400" dirty="0">
                <a:latin typeface="Cascadia Code" panose="020B0509020204030204" pitchFamily="49" charset="0"/>
              </a:rPr>
              <a:t>, </a:t>
            </a:r>
            <a:r>
              <a:rPr lang="en-US" altLang="zh-CN" sz="2400" dirty="0" err="1">
                <a:latin typeface="Cascadia Code" panose="020B0509020204030204" pitchFamily="49" charset="0"/>
              </a:rPr>
              <a:t>textScroll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0932A17-08DE-47A1-895B-E4C99C3C6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1056" y="2533135"/>
            <a:ext cx="10018041" cy="3175687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DF5A0293-B1E2-43AC-9837-C1F80EEA52C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264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555B4-5E2E-48EB-BD32-07DAA972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ascadia Code" panose="020B0509020204030204" pitchFamily="49" charset="0"/>
              </a:rPr>
              <a:t>buttonFrame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US" altLang="zh-CN" sz="2400" dirty="0" err="1">
                <a:latin typeface="Cascadia Code" panose="020B0509020204030204" pitchFamily="49" charset="0"/>
              </a:rPr>
              <a:t>functionLabel</a:t>
            </a:r>
            <a:r>
              <a:rPr lang="en-US" altLang="zh-CN" sz="2400" dirty="0">
                <a:latin typeface="Cascadia Code" panose="020B0509020204030204" pitchFamily="49" charset="0"/>
              </a:rPr>
              <a:t>, </a:t>
            </a:r>
            <a:r>
              <a:rPr lang="en-US" altLang="zh-CN" sz="2400" dirty="0" err="1">
                <a:latin typeface="Cascadia Code" panose="020B0509020204030204" pitchFamily="49" charset="0"/>
              </a:rPr>
              <a:t>functionButton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3DE2F1-36E8-4907-9BA4-439320E2B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0141" y="2005914"/>
            <a:ext cx="6750127" cy="4699686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CBCFA2CC-C517-4E2F-A41A-9C0B005D647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45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645E7-C9DE-4EF8-8D4B-1C0501D73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ascadia Code" panose="020B0509020204030204" pitchFamily="49" charset="0"/>
              </a:rPr>
              <a:t>numberFrame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US" altLang="zh-CN" sz="2400" dirty="0" err="1">
                <a:latin typeface="Cascadia Code" panose="020B0509020204030204" pitchFamily="49" charset="0"/>
              </a:rPr>
              <a:t>numberEntry</a:t>
            </a:r>
            <a:r>
              <a:rPr lang="en-US" altLang="zh-CN" sz="2400" dirty="0">
                <a:latin typeface="Cascadia Code" panose="020B0509020204030204" pitchFamily="49" charset="0"/>
              </a:rPr>
              <a:t>, </a:t>
            </a:r>
            <a:r>
              <a:rPr lang="en-US" altLang="zh-CN" sz="2400" dirty="0" err="1">
                <a:latin typeface="Cascadia Code" panose="020B0509020204030204" pitchFamily="49" charset="0"/>
              </a:rPr>
              <a:t>blankLabel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909FA2-6C2E-4289-84E8-B9344B57D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02" y="2901015"/>
            <a:ext cx="12185933" cy="2743200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136A6ECD-A244-4117-9F52-AA58E34D13DF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77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7921-4971-475F-A1E6-C03A60470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ascadia Code" panose="020B0509020204030204" pitchFamily="49" charset="0"/>
              </a:rPr>
              <a:t>numberFrame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US" altLang="zh-CN" sz="2400" dirty="0">
                <a:latin typeface="Cascadia Code" panose="020B0509020204030204" pitchFamily="49" charset="0"/>
              </a:rPr>
              <a:t>numberButton</a:t>
            </a:r>
            <a:r>
              <a:rPr lang="en-US" altLang="zh-CN" sz="2400" dirty="0">
                <a:latin typeface="+mn-lt"/>
              </a:rPr>
              <a:t>0~9, C &amp; ENTER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413CF6-4C76-4E2D-84FA-4B98829CA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512" y="2064779"/>
            <a:ext cx="8851557" cy="4682009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34ACD8A5-DB7C-4CF4-9280-93C7E5F45FE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82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85AA4-867E-45B3-91FD-0E50CE442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Cascadia Code" panose="020B0509020204030204" pitchFamily="49" charset="0"/>
              </a:rPr>
              <a:t>listFrame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US" altLang="zh-CN" sz="2400" dirty="0" err="1">
                <a:latin typeface="Cascadia Code" panose="020B0509020204030204" pitchFamily="49" charset="0"/>
              </a:rPr>
              <a:t>accountLabel</a:t>
            </a:r>
            <a:r>
              <a:rPr lang="en-US" altLang="zh-CN" sz="2400" dirty="0">
                <a:latin typeface="Cascadia Code" panose="020B0509020204030204" pitchFamily="49" charset="0"/>
              </a:rPr>
              <a:t>, </a:t>
            </a:r>
            <a:r>
              <a:rPr lang="en-US" altLang="zh-CN" sz="2400" dirty="0" err="1">
                <a:latin typeface="Cascadia Code" panose="020B0509020204030204" pitchFamily="49" charset="0"/>
              </a:rPr>
              <a:t>accountList</a:t>
            </a:r>
            <a:r>
              <a:rPr lang="en-US" altLang="zh-CN" sz="2400" dirty="0">
                <a:latin typeface="Cascadia Code" panose="020B0509020204030204" pitchFamily="49" charset="0"/>
              </a:rPr>
              <a:t>, </a:t>
            </a:r>
            <a:r>
              <a:rPr lang="en-US" altLang="zh-CN" sz="2400" dirty="0" err="1">
                <a:latin typeface="Cascadia Code" panose="020B0509020204030204" pitchFamily="49" charset="0"/>
              </a:rPr>
              <a:t>deleteButton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76C2A1-2032-46BE-A816-F0C4C20C8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64" y="2404717"/>
            <a:ext cx="12105271" cy="3958297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885BEB70-CE42-4703-8F54-D227E93D4DFB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96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0526-69A0-41C7-BEE6-0166B031E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Window – End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Include welcome information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2BED06-AAAB-4534-A86C-B41058722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3456" y="2340756"/>
            <a:ext cx="8686864" cy="3619526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FE5DEA70-8B2D-41CB-9C91-192898164CF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03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74291-5649-4700-A135-B2F11587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/>
              <a:t>Shrek Shen</a:t>
            </a:r>
            <a:endParaRPr lang="zh-CN" alt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001E9-08E7-42EF-A647-76E37A64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BANK SYSTEM - Accountant</a:t>
            </a:r>
            <a:endParaRPr lang="zh-CN" altLang="en-US" dirty="0"/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BBCDC1AD-EF11-42C4-A906-680085F2A007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164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29FA-BEE7-48E7-93DB-172A9E23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&amp; Put &amp; Get | Account or Money</a:t>
            </a:r>
            <a:endParaRPr lang="zh-CN" altLang="en-US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AA9CFD-A748-48EC-8562-D22D20EA4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684" y="4012047"/>
            <a:ext cx="8947150" cy="2393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5BADE-E99D-4924-A5F3-590DEE9B0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90" y="2731204"/>
            <a:ext cx="9686996" cy="1219209"/>
          </a:xfrm>
          <a:prstGeom prst="rect">
            <a:avLst/>
          </a:prstGeom>
        </p:spPr>
      </p:pic>
      <p:sp>
        <p:nvSpPr>
          <p:cNvPr id="9" name="Isosceles Triangle 8">
            <a:hlinkClick r:id="rId4" action="ppaction://hlinkfile"/>
            <a:extLst>
              <a:ext uri="{FF2B5EF4-FFF2-40B4-BE49-F238E27FC236}">
                <a16:creationId xmlns:a16="http://schemas.microsoft.com/office/drawing/2014/main" id="{D78B501F-C73F-4CF5-8240-BF910D7E4328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872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FDBBBB2-8F51-4D7D-A9F7-FCB9E2E80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 is our team.</a:t>
            </a:r>
            <a:endParaRPr lang="zh-CN" alt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0C094E9-DBC8-44B8-8E4F-449EC6B7C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Sean Lou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8AD0D6"/>
                </a:solidFill>
              </a:rPr>
              <a:t>The </a:t>
            </a:r>
            <a:r>
              <a:rPr lang="en-US" altLang="zh-CN" sz="1600" b="1" dirty="0">
                <a:solidFill>
                  <a:srgbClr val="8AD0D6"/>
                </a:solidFill>
              </a:rPr>
              <a:t>CEO</a:t>
            </a:r>
            <a:r>
              <a:rPr lang="en-US" altLang="zh-CN" sz="1600" dirty="0">
                <a:solidFill>
                  <a:srgbClr val="8AD0D6"/>
                </a:solidFill>
              </a:rPr>
              <a:t> of the Bank System. Lead whole team to do their work better.</a:t>
            </a:r>
          </a:p>
          <a:p>
            <a:r>
              <a:rPr lang="en-US" altLang="zh-CN" b="1" dirty="0"/>
              <a:t>Bruce Guo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8AD0D6"/>
                </a:solidFill>
              </a:rPr>
              <a:t>He is our </a:t>
            </a:r>
            <a:r>
              <a:rPr lang="en-US" altLang="zh-CN" sz="1600" b="1" dirty="0">
                <a:solidFill>
                  <a:srgbClr val="8AD0D6"/>
                </a:solidFill>
              </a:rPr>
              <a:t>Data Analyst</a:t>
            </a:r>
            <a:r>
              <a:rPr lang="en-US" altLang="zh-CN" sz="1600" dirty="0">
                <a:solidFill>
                  <a:srgbClr val="8AD0D6"/>
                </a:solidFill>
              </a:rPr>
              <a:t> in our team, who has finished read the account data job.</a:t>
            </a:r>
          </a:p>
          <a:p>
            <a:r>
              <a:rPr lang="en-US" altLang="zh-CN" b="1" dirty="0"/>
              <a:t>Lenny Luo</a:t>
            </a:r>
          </a:p>
          <a:p>
            <a:pPr marL="0" indent="0">
              <a:buNone/>
            </a:pPr>
            <a:r>
              <a:rPr lang="en-US" altLang="zh-CN" sz="1600" b="1" dirty="0">
                <a:solidFill>
                  <a:srgbClr val="8AD0D6"/>
                </a:solidFill>
              </a:rPr>
              <a:t>Graphic Architect</a:t>
            </a:r>
            <a:r>
              <a:rPr lang="en-US" altLang="zh-CN" sz="1600" dirty="0">
                <a:solidFill>
                  <a:srgbClr val="8AD0D6"/>
                </a:solidFill>
              </a:rPr>
              <a:t>. The GUI is beautiful or ugly, it all depends him.</a:t>
            </a:r>
          </a:p>
          <a:p>
            <a:r>
              <a:rPr lang="en-US" altLang="zh-CN" b="1" dirty="0"/>
              <a:t>Shrek Shen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8AD0D6"/>
                </a:solidFill>
              </a:rPr>
              <a:t>Need deposit or withdraw? Just find our </a:t>
            </a:r>
            <a:r>
              <a:rPr lang="en-US" altLang="zh-CN" sz="1600" b="1" dirty="0">
                <a:solidFill>
                  <a:srgbClr val="8AD0D6"/>
                </a:solidFill>
              </a:rPr>
              <a:t>Accountant</a:t>
            </a:r>
            <a:r>
              <a:rPr lang="en-US" altLang="zh-CN" sz="1600" dirty="0">
                <a:solidFill>
                  <a:srgbClr val="8AD0D6"/>
                </a:solidFill>
              </a:rPr>
              <a:t>. With him, money is safe.</a:t>
            </a:r>
          </a:p>
          <a:p>
            <a:r>
              <a:rPr lang="en-US" altLang="zh-CN" b="1" dirty="0"/>
              <a:t>Lee Yao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8AD0D6"/>
                </a:solidFill>
              </a:rPr>
              <a:t>No need for the account forever? Please find the </a:t>
            </a:r>
            <a:r>
              <a:rPr lang="en-US" altLang="zh-CN" sz="1600" b="1" dirty="0">
                <a:solidFill>
                  <a:srgbClr val="8AD0D6"/>
                </a:solidFill>
              </a:rPr>
              <a:t>Cancellation Manager</a:t>
            </a:r>
            <a:r>
              <a:rPr lang="en-US" altLang="zh-CN" sz="1600" dirty="0">
                <a:solidFill>
                  <a:srgbClr val="8AD0D6"/>
                </a:solidFill>
              </a:rPr>
              <a:t>.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Isosceles Triangle 4">
            <a:hlinkClick r:id="rId2" action="ppaction://hlinkfile"/>
            <a:extLst>
              <a:ext uri="{FF2B5EF4-FFF2-40B4-BE49-F238E27FC236}">
                <a16:creationId xmlns:a16="http://schemas.microsoft.com/office/drawing/2014/main" id="{F52B030D-4C8F-4C0D-8AE9-12EFA5E44B8E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35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AEAF-1827-4A96-8E19-424C9B3A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Introduce some method in </a:t>
            </a:r>
            <a:r>
              <a:rPr lang="en-US" altLang="zh-CN" sz="2400" dirty="0">
                <a:latin typeface="Cascadia Code" panose="020B0509020204030204" pitchFamily="49" charset="0"/>
              </a:rPr>
              <a:t>Bank.py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B8AB635-3F72-44EF-944B-2580FB835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7193" y="2029154"/>
            <a:ext cx="6781413" cy="4656019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28ADB27F-4466-47BC-8C89-9F068AF34E7A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416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AEAF-1827-4A96-8E19-424C9B3A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Introduce some method in </a:t>
            </a:r>
            <a:r>
              <a:rPr lang="en-US" altLang="zh-CN" sz="2400" dirty="0">
                <a:latin typeface="Cascadia Code" panose="020B0509020204030204" pitchFamily="49" charset="0"/>
              </a:rPr>
              <a:t>Bank.py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A4D3E6C-0FBF-48D7-9D0A-95B82C85E2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75" y="3659978"/>
            <a:ext cx="6886625" cy="981082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DBD669D5-55E7-47C8-9550-786B67E0E1C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00619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F29FA-BEE7-48E7-93DB-172A9E23A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click ENTER button…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7A5C37-A96C-4B67-839F-1A7A7589C7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1307" y="2362588"/>
            <a:ext cx="10552797" cy="3323402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B9264400-0500-4EF8-BED0-C29866C171D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5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AEAF-1827-4A96-8E19-424C9B3A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want to show account’s information…</a:t>
            </a:r>
            <a:endParaRPr lang="zh-CN" alt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835A07-60AC-4EFF-BB26-9E76337A3F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663" y="2421993"/>
            <a:ext cx="9702673" cy="3632839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D6179097-1B35-462E-9A58-9FC30D976D35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969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AEAF-1827-4A96-8E19-424C9B3A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want to put money in…</a:t>
            </a:r>
            <a:endParaRPr lang="zh-CN" altLang="en-US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6FA84A-A9CD-4246-A962-DE2AB1490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40" y="2439064"/>
            <a:ext cx="9544120" cy="3390925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6B2F7302-4C0B-4BEB-BEB9-B0A6B8A05865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88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3AEAF-1827-4A96-8E19-424C9B3A1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want to get money out…</a:t>
            </a:r>
            <a:endParaRPr lang="zh-CN" altLang="en-US" dirty="0"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C8F3D5-F29C-4611-A75D-65B2BF344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49" y="2316620"/>
            <a:ext cx="10410901" cy="3895753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9020C365-505A-4CE8-ACC4-967A82B226F8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957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74291-5649-4700-A135-B2F11587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/>
              <a:t>Sean Lou</a:t>
            </a:r>
            <a:endParaRPr lang="zh-CN" alt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001E9-08E7-42EF-A647-76E37A64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Bank system - CEO</a:t>
            </a:r>
            <a:endParaRPr lang="zh-CN" altLang="en-US" dirty="0"/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6300CDCE-2CD3-4B9D-8F72-C90A9414C9FC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143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click Menu button…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255968D-053F-4804-9EBA-FE04BEA90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7757" y="2488394"/>
            <a:ext cx="8458262" cy="3324249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F7F2EB7E-D0B5-45E0-8AA5-2F50963057C8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753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account with most money… </a:t>
            </a:r>
            <a:r>
              <a:rPr lang="en-US" altLang="zh-CN" sz="2400" dirty="0">
                <a:latin typeface="Cascadia Code" panose="020B0509020204030204" pitchFamily="49" charset="0"/>
              </a:rPr>
              <a:t>(Bank.py)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0D454DB4-7E5B-45F0-BA9B-BB020AA04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3535" y="3402801"/>
            <a:ext cx="7486705" cy="1495436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1D4217B4-7C6D-49FA-B8C5-5960B399A7EF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924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account with most money… </a:t>
            </a:r>
            <a:r>
              <a:rPr lang="en-US" altLang="zh-CN" sz="2400" dirty="0">
                <a:latin typeface="Cascadia Code" panose="020B0509020204030204" pitchFamily="49" charset="0"/>
              </a:rPr>
              <a:t>(GUI.py)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FFCBA45-DF44-4ABA-A64E-8E9B53D78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217826"/>
            <a:ext cx="8947150" cy="3865385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A28C6B99-7D2E-4E42-B7B5-12B6F5B7DE72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833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74291-5649-4700-A135-B2F11587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/>
              <a:t>Bruce Guo</a:t>
            </a:r>
            <a:endParaRPr lang="zh-CN" alt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001E9-08E7-42EF-A647-76E37A64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Bank SYSTEM - data analyst </a:t>
            </a:r>
            <a:endParaRPr lang="zh-CN" altLang="en-US" dirty="0"/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E9195A7E-0715-491A-AE8E-E55FA13BA38E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2322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account with most transactions… </a:t>
            </a:r>
            <a:r>
              <a:rPr lang="en-US" altLang="zh-CN" sz="2400" dirty="0">
                <a:latin typeface="Cascadia Code" panose="020B0509020204030204" pitchFamily="49" charset="0"/>
              </a:rPr>
              <a:t>(Bank.py)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55F8D4B-270E-445E-A1C1-0F58C0AD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3357" y="3307492"/>
            <a:ext cx="8053881" cy="1697261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3AE2C489-D735-4F02-99B2-8FA881A2B160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18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account with most transactions… </a:t>
            </a:r>
            <a:r>
              <a:rPr lang="en-US" altLang="zh-CN" sz="2400" dirty="0">
                <a:latin typeface="Cascadia Code" panose="020B0509020204030204" pitchFamily="49" charset="0"/>
              </a:rPr>
              <a:t>(GUI.py)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568517-A1E3-43FB-BFFB-A7CD90148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78358"/>
            <a:ext cx="8947150" cy="3544321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085AD4F5-482A-41BC-B2BB-18CF9E8393B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150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all accounts… </a:t>
            </a:r>
            <a:r>
              <a:rPr lang="en-US" altLang="zh-CN" sz="2400" dirty="0">
                <a:latin typeface="Cascadia Code" panose="020B0509020204030204" pitchFamily="49" charset="0"/>
              </a:rPr>
              <a:t>(Bank.py)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685D891A-14B7-4929-A960-4ABF4F3DF4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94709"/>
            <a:ext cx="8947150" cy="1511619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D82BDEFB-F9C2-4ED0-AEE9-C57C7922C15A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1986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all accounts… </a:t>
            </a:r>
            <a:r>
              <a:rPr lang="en-US" altLang="zh-CN" sz="2400" dirty="0">
                <a:latin typeface="Cascadia Code" panose="020B0509020204030204" pitchFamily="49" charset="0"/>
              </a:rPr>
              <a:t>(GUI.py)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BA5E29-6976-49D7-87BF-D86DDFCC6E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324483"/>
            <a:ext cx="8947150" cy="3652071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AE05F3D6-E2D8-40C5-B8C4-FD96F0770291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856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total number of transactions… </a:t>
            </a:r>
            <a:r>
              <a:rPr lang="en-US" altLang="zh-CN" sz="2400" dirty="0">
                <a:latin typeface="Cascadia Code" panose="020B0509020204030204" pitchFamily="49" charset="0"/>
              </a:rPr>
              <a:t>(Bank.py)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4F06633-5C43-4E5E-9590-8414A4F3DA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3394709"/>
            <a:ext cx="8947150" cy="1511619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57CC7575-377C-48B1-AAA5-1E7B55023B0D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104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Show total number of transactions… </a:t>
            </a:r>
            <a:r>
              <a:rPr lang="en-US" altLang="zh-CN" sz="2400" dirty="0">
                <a:latin typeface="Cascadia Code" panose="020B0509020204030204" pitchFamily="49" charset="0"/>
              </a:rPr>
              <a:t>(GUI.py)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9346D73-15DF-4A94-A0EC-6148B37E2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8245" y="3512339"/>
            <a:ext cx="8277286" cy="1276359"/>
          </a:xfrm>
          <a:prstGeom prst="rect">
            <a:avLst/>
          </a:prstGeom>
        </p:spPr>
      </p:pic>
      <p:sp>
        <p:nvSpPr>
          <p:cNvPr id="6" name="Isosceles Triangle 5">
            <a:hlinkClick r:id="rId3" action="ppaction://hlinkfile"/>
            <a:extLst>
              <a:ext uri="{FF2B5EF4-FFF2-40B4-BE49-F238E27FC236}">
                <a16:creationId xmlns:a16="http://schemas.microsoft.com/office/drawing/2014/main" id="{EB0CE80A-7ACC-44F7-9FDB-57335EA0795F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0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FCDCB-1928-4370-9097-616698DE3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Exit this program.</a:t>
            </a:r>
            <a:endParaRPr lang="zh-CN" altLang="en-US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24EC49-1FC9-4903-B00F-318513ED7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0399" y="3611184"/>
            <a:ext cx="9628992" cy="1118631"/>
          </a:xfrm>
          <a:prstGeom prst="rect">
            <a:avLst/>
          </a:prstGeom>
        </p:spPr>
      </p:pic>
      <p:sp>
        <p:nvSpPr>
          <p:cNvPr id="7" name="Isosceles Triangle 6">
            <a:hlinkClick r:id="rId3" action="ppaction://hlinkfile"/>
            <a:extLst>
              <a:ext uri="{FF2B5EF4-FFF2-40B4-BE49-F238E27FC236}">
                <a16:creationId xmlns:a16="http://schemas.microsoft.com/office/drawing/2014/main" id="{FA405F7A-BFCF-4727-947A-7B337BD180A8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36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click the C button…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71824-C8F7-4C48-B022-5065A0065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572" y="3640928"/>
            <a:ext cx="7648631" cy="1019182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6555E8D9-9D15-4931-BFE8-03AEB4983AB1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245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Function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When you click the C button…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571824-C8F7-4C48-B022-5065A0065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572" y="3640928"/>
            <a:ext cx="7648631" cy="1019182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3796A0DC-C566-4532-9C27-3FE17478B9C6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393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174291-5649-4700-A135-B2F115871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/>
              <a:t>Lee Yao</a:t>
            </a:r>
            <a:endParaRPr lang="zh-CN" alt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2001E9-08E7-42EF-A647-76E37A64D8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Bank system – Cancellation Manager</a:t>
            </a:r>
            <a:endParaRPr lang="zh-CN" altLang="en-US" dirty="0"/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31E89144-AF2A-4F26-9D4C-F3E0F31FACA3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168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Data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NZ" altLang="zh-CN" sz="2400" dirty="0">
                <a:latin typeface="+mn-lt"/>
              </a:rPr>
              <a:t>Define a class called </a:t>
            </a:r>
            <a:r>
              <a:rPr lang="en-NZ" altLang="zh-CN" sz="2400" dirty="0">
                <a:latin typeface="Cascadia Code" panose="020B0509020204030204" pitchFamily="49" charset="0"/>
              </a:rPr>
              <a:t>Person</a:t>
            </a:r>
            <a:r>
              <a:rPr lang="en-NZ" altLang="zh-CN" sz="2400" dirty="0">
                <a:latin typeface="+mn-lt"/>
              </a:rPr>
              <a:t>.</a:t>
            </a:r>
            <a:endParaRPr lang="zh-CN" altLang="en-US" dirty="0">
              <a:latin typeface="+mn-lt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4DCD13-0CA2-4C7B-9F19-1C7E556B9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918" y="2445531"/>
            <a:ext cx="8905940" cy="3409975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06A07CC0-E5A5-488E-9484-7A562ED9D8B5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77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Data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Add data to </a:t>
            </a:r>
            <a:r>
              <a:rPr lang="en-US" altLang="zh-CN" sz="2400" dirty="0" err="1">
                <a:latin typeface="Cascadia Code" panose="020B0509020204030204" pitchFamily="49" charset="0"/>
              </a:rPr>
              <a:t>accountList</a:t>
            </a:r>
            <a:r>
              <a:rPr lang="en-US" altLang="zh-CN" sz="2400" dirty="0">
                <a:latin typeface="+mn-lt"/>
              </a:rPr>
              <a:t>.</a:t>
            </a:r>
            <a:endParaRPr lang="zh-CN" altLang="en-US" dirty="0">
              <a:latin typeface="+mn-lt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391A9C0C-904B-49D1-8E84-9C7153A6B4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8126" y="3365157"/>
            <a:ext cx="9054332" cy="1482811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4CA317A5-35E1-4962-8DEE-259778E8EEB6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55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List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In the </a:t>
            </a:r>
            <a:r>
              <a:rPr lang="en-US" altLang="zh-CN" sz="2400" dirty="0" err="1">
                <a:latin typeface="Cascadia Code" panose="020B0509020204030204" pitchFamily="49" charset="0"/>
              </a:rPr>
              <a:t>listFrame</a:t>
            </a:r>
            <a:r>
              <a:rPr lang="en-US" altLang="zh-CN" sz="2400" dirty="0">
                <a:latin typeface="+mn-lt"/>
              </a:rPr>
              <a:t>…</a:t>
            </a:r>
            <a:endParaRPr lang="zh-CN" altLang="en-US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9E3FF3-BC1F-4E43-AC1E-775923428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133" y="2706131"/>
            <a:ext cx="11869554" cy="2631988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A5080F1E-3ECE-409E-A5CB-3C743CB5F32D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04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Write Data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About the Delete button… </a:t>
            </a:r>
            <a:r>
              <a:rPr lang="en-US" altLang="zh-CN" sz="2400" dirty="0">
                <a:latin typeface="Cascadia Code" panose="020B0509020204030204" pitchFamily="49" charset="0"/>
              </a:rPr>
              <a:t>(Bank.py)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484C2A13-F52D-4657-8CEE-FE2630D768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298" y="2813222"/>
            <a:ext cx="11539321" cy="2524897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BD2B6AD9-A5F3-472E-AE30-7311D95FC60A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334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Delete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About the Delete button… </a:t>
            </a:r>
            <a:r>
              <a:rPr lang="en-US" altLang="zh-CN" sz="2400" dirty="0">
                <a:latin typeface="Cascadia Code" panose="020B0509020204030204" pitchFamily="49" charset="0"/>
              </a:rPr>
              <a:t>(Bank.py)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82BF8DA-5359-4FEB-874D-AF70F19A2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643" y="3332205"/>
            <a:ext cx="9444615" cy="1548713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5EEC710F-DAFF-40FB-8522-9DBF08BAAE28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84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Delete</a:t>
            </a:r>
            <a:br>
              <a:rPr lang="en-US" altLang="zh-CN" dirty="0">
                <a:latin typeface="+mn-lt"/>
              </a:rPr>
            </a:br>
            <a:r>
              <a:rPr lang="en-US" altLang="zh-CN" sz="2400" dirty="0">
                <a:latin typeface="+mn-lt"/>
              </a:rPr>
              <a:t>About the Delete button… </a:t>
            </a:r>
            <a:r>
              <a:rPr lang="en-US" altLang="zh-CN" sz="2400" dirty="0">
                <a:latin typeface="Cascadia Code" panose="020B0509020204030204" pitchFamily="49" charset="0"/>
              </a:rPr>
              <a:t>(GUI.py)</a:t>
            </a:r>
            <a:endParaRPr lang="zh-CN" altLang="en-US" dirty="0">
              <a:latin typeface="Cascadia Code" panose="020B0509020204030204" pitchFamily="49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6F139CA-76F3-4E7D-8954-EC962640EE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798" y="2405450"/>
            <a:ext cx="9725658" cy="3562864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6139A134-63BC-45AB-ACB8-13306958A379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553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A18D0-F667-46B3-9C52-0DDF4DB86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Thank you!</a:t>
            </a: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705B6-9F7C-41F0-B6F7-9292B187A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Let’s have a look our Bank System again!</a:t>
            </a:r>
            <a:endParaRPr lang="zh-CN" altLang="en-US" dirty="0"/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2D3C9059-43A7-40D6-86A1-5C40265A4DCA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378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FA6BD-64B2-443E-8C88-101C400BB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Data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NZ" altLang="zh-CN" sz="2400" dirty="0">
                <a:latin typeface="+mn-lt"/>
              </a:rPr>
              <a:t>Define a class called </a:t>
            </a:r>
            <a:r>
              <a:rPr lang="en-NZ" altLang="zh-CN" sz="2400" dirty="0" err="1">
                <a:latin typeface="Cascadia Code" panose="020B0509020204030204" pitchFamily="49" charset="0"/>
              </a:rPr>
              <a:t>Bank_Account</a:t>
            </a:r>
            <a:r>
              <a:rPr lang="en-NZ" altLang="zh-CN" sz="2400" dirty="0">
                <a:latin typeface="+mn-lt"/>
              </a:rPr>
              <a:t>.</a:t>
            </a:r>
            <a:endParaRPr lang="zh-CN" altLang="en-US" dirty="0"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F58FF5-849C-4AB8-98FE-357D0725C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8671" y="2014151"/>
            <a:ext cx="8081330" cy="4412009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F1D428DB-7752-4D3B-8C7F-4202CCEB681B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86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5691-46FC-429F-9130-10E847BB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Data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NZ" altLang="zh-CN" sz="2400" dirty="0">
                <a:latin typeface="+mn-lt"/>
              </a:rPr>
              <a:t>Define a class called </a:t>
            </a:r>
            <a:r>
              <a:rPr lang="en-NZ" altLang="zh-CN" sz="2400" dirty="0" err="1">
                <a:latin typeface="Cascadia Code" panose="020B0509020204030204" pitchFamily="49" charset="0"/>
              </a:rPr>
              <a:t>BankAccountTasks</a:t>
            </a:r>
            <a:r>
              <a:rPr lang="en-NZ" altLang="zh-CN" sz="2400" dirty="0">
                <a:latin typeface="+mn-lt"/>
              </a:rPr>
              <a:t>.</a:t>
            </a:r>
            <a:endParaRPr lang="zh-CN" altLang="en-US" dirty="0">
              <a:latin typeface="+mn-lt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EF1297-73DC-4924-AD6E-DE0D8C644A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5765" y="2041208"/>
            <a:ext cx="9006878" cy="4659312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C873BEBC-F069-401E-9F35-2849D8DDE22D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077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D5691-46FC-429F-9130-10E847BBE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Data</a:t>
            </a:r>
            <a:br>
              <a:rPr lang="en-US" altLang="zh-CN" dirty="0">
                <a:latin typeface="Cascadia Code" panose="020B0509020204030204" pitchFamily="49" charset="0"/>
              </a:rPr>
            </a:br>
            <a:r>
              <a:rPr lang="en-NZ" altLang="zh-CN" sz="2400" dirty="0">
                <a:latin typeface="+mn-lt"/>
              </a:rPr>
              <a:t>Define a class called </a:t>
            </a:r>
            <a:r>
              <a:rPr lang="en-NZ" altLang="zh-CN" sz="2400" dirty="0" err="1">
                <a:latin typeface="Cascadia Code" panose="020B0509020204030204" pitchFamily="49" charset="0"/>
              </a:rPr>
              <a:t>BankAccountTasks</a:t>
            </a:r>
            <a:r>
              <a:rPr lang="en-NZ" altLang="zh-CN" sz="2400" dirty="0">
                <a:latin typeface="+mn-lt"/>
              </a:rPr>
              <a:t>.</a:t>
            </a:r>
            <a:endParaRPr lang="zh-CN" altLang="en-US" dirty="0"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866C06-B136-437E-8FA9-5A82DDF1A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918" y="2976530"/>
            <a:ext cx="10732163" cy="2314378"/>
          </a:xfrm>
          <a:prstGeom prst="rect">
            <a:avLst/>
          </a:prstGeom>
        </p:spPr>
      </p:pic>
      <p:sp>
        <p:nvSpPr>
          <p:cNvPr id="5" name="Isosceles Triangle 4">
            <a:hlinkClick r:id="rId3" action="ppaction://hlinkfile"/>
            <a:extLst>
              <a:ext uri="{FF2B5EF4-FFF2-40B4-BE49-F238E27FC236}">
                <a16:creationId xmlns:a16="http://schemas.microsoft.com/office/drawing/2014/main" id="{CCE32A7B-E653-4F89-87F9-5C0C01CCBE98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7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26089-CE0A-4765-A5D5-22928CE03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lt"/>
              </a:rPr>
              <a:t>Other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B887-2B34-42A9-BFBE-A87A97D5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+mn-lt"/>
              </a:rPr>
              <a:t>Some methods which are not declared in my part will be mentioned later.</a:t>
            </a:r>
            <a:endParaRPr lang="zh-CN" altLang="en-US" sz="2400" dirty="0">
              <a:latin typeface="+mn-lt"/>
            </a:endParaRPr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9CAC2346-0E24-4205-958C-AF1890A615DD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005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F20C0C-29D3-4AB9-914C-F4E9DDAEF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800" b="1" dirty="0"/>
              <a:t>Lenny Luo</a:t>
            </a:r>
            <a:endParaRPr lang="zh-CN" altLang="en-US" sz="48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18EE0B-C28E-49A3-854F-2EDB40DA0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BANK SYSTEM - Graphic architect</a:t>
            </a:r>
            <a:endParaRPr lang="zh-CN" altLang="en-US" dirty="0"/>
          </a:p>
        </p:txBody>
      </p:sp>
      <p:sp>
        <p:nvSpPr>
          <p:cNvPr id="6" name="Isosceles Triangle 5">
            <a:hlinkClick r:id="rId2" action="ppaction://hlinkfile"/>
            <a:extLst>
              <a:ext uri="{FF2B5EF4-FFF2-40B4-BE49-F238E27FC236}">
                <a16:creationId xmlns:a16="http://schemas.microsoft.com/office/drawing/2014/main" id="{F86B033C-8730-4DE6-A435-D5AB3504F2F2}"/>
              </a:ext>
            </a:extLst>
          </p:cNvPr>
          <p:cNvSpPr/>
          <p:nvPr/>
        </p:nvSpPr>
        <p:spPr>
          <a:xfrm>
            <a:off x="10606215" y="790831"/>
            <a:ext cx="337751" cy="296563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115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523</Words>
  <Application>Microsoft Office PowerPoint</Application>
  <PresentationFormat>Widescreen</PresentationFormat>
  <Paragraphs>68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Cascadia Code</vt:lpstr>
      <vt:lpstr>Century Gothic</vt:lpstr>
      <vt:lpstr>Wingdings 3</vt:lpstr>
      <vt:lpstr>Ion</vt:lpstr>
      <vt:lpstr>Bank Account System</vt:lpstr>
      <vt:lpstr>This is our team.</vt:lpstr>
      <vt:lpstr>Bruce Guo</vt:lpstr>
      <vt:lpstr>Data Define a class called Person.</vt:lpstr>
      <vt:lpstr>Data Define a class called Bank_Account.</vt:lpstr>
      <vt:lpstr>Data Define a class called BankAccountTasks.</vt:lpstr>
      <vt:lpstr>Data Define a class called BankAccountTasks.</vt:lpstr>
      <vt:lpstr>Other </vt:lpstr>
      <vt:lpstr>Lenny Luo</vt:lpstr>
      <vt:lpstr>Window – Start The main properties of window.</vt:lpstr>
      <vt:lpstr>Frame 4 main Frame</vt:lpstr>
      <vt:lpstr>textFrame mainLabel, displayText, textScroll </vt:lpstr>
      <vt:lpstr>buttonFrame functionLabel, functionButton</vt:lpstr>
      <vt:lpstr>numberFrame numberEntry, blankLabel</vt:lpstr>
      <vt:lpstr>numberFrame numberButton0~9, C &amp; ENTER</vt:lpstr>
      <vt:lpstr>listFrame accountLabel, accountList, deleteButton</vt:lpstr>
      <vt:lpstr>Window – End Include welcome information</vt:lpstr>
      <vt:lpstr>Shrek Shen</vt:lpstr>
      <vt:lpstr>Function Show &amp; Put &amp; Get | Account or Money</vt:lpstr>
      <vt:lpstr>Function Introduce some method in Bank.py</vt:lpstr>
      <vt:lpstr>Function Introduce some method in Bank.py</vt:lpstr>
      <vt:lpstr>Function When you click ENTER button…</vt:lpstr>
      <vt:lpstr>Function When you want to show account’s information…</vt:lpstr>
      <vt:lpstr>Function When you want to put money in…</vt:lpstr>
      <vt:lpstr>Function When you want to get money out…</vt:lpstr>
      <vt:lpstr>Sean Lou</vt:lpstr>
      <vt:lpstr>Function When you click Menu button…</vt:lpstr>
      <vt:lpstr>Function Show account with most money… (Bank.py)</vt:lpstr>
      <vt:lpstr>Function Show account with most money… (GUI.py)</vt:lpstr>
      <vt:lpstr>Function Show account with most transactions… (Bank.py)</vt:lpstr>
      <vt:lpstr>Function Show account with most transactions… (GUI.py)</vt:lpstr>
      <vt:lpstr>Function Show all accounts… (Bank.py)</vt:lpstr>
      <vt:lpstr>Function Show all accounts… (GUI.py)</vt:lpstr>
      <vt:lpstr>Function Show total number of transactions… (Bank.py)</vt:lpstr>
      <vt:lpstr>Function Show total number of transactions… (GUI.py)</vt:lpstr>
      <vt:lpstr>Function Exit this program.</vt:lpstr>
      <vt:lpstr>Function When you click the C button…</vt:lpstr>
      <vt:lpstr>Function When you click the C button…</vt:lpstr>
      <vt:lpstr>Lee Yao</vt:lpstr>
      <vt:lpstr>Data Add data to accountList.</vt:lpstr>
      <vt:lpstr>List In the listFrame…</vt:lpstr>
      <vt:lpstr>Write Data About the Delete button… (Bank.py)</vt:lpstr>
      <vt:lpstr>Delete About the Delete button… (Bank.py)</vt:lpstr>
      <vt:lpstr>Delete About the Delete button… (GUI.py)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Account System</dc:title>
  <dc:creator>楼 可嘉</dc:creator>
  <cp:lastModifiedBy>楼 可嘉</cp:lastModifiedBy>
  <cp:revision>3</cp:revision>
  <dcterms:created xsi:type="dcterms:W3CDTF">2019-12-06T13:58:24Z</dcterms:created>
  <dcterms:modified xsi:type="dcterms:W3CDTF">2019-12-10T04:23:37Z</dcterms:modified>
</cp:coreProperties>
</file>